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8" r:id="rId3"/>
    <p:sldId id="257" r:id="rId4"/>
    <p:sldId id="269" r:id="rId5"/>
    <p:sldId id="258" r:id="rId6"/>
    <p:sldId id="259" r:id="rId7"/>
    <p:sldId id="267" r:id="rId8"/>
    <p:sldId id="270" r:id="rId9"/>
    <p:sldId id="260" r:id="rId10"/>
    <p:sldId id="271" r:id="rId11"/>
    <p:sldId id="272" r:id="rId12"/>
    <p:sldId id="273" r:id="rId13"/>
    <p:sldId id="274" r:id="rId14"/>
    <p:sldId id="262" r:id="rId15"/>
    <p:sldId id="265" r:id="rId16"/>
    <p:sldId id="266" r:id="rId17"/>
  </p:sldIdLst>
  <p:sldSz cx="12192000" cy="6858000"/>
  <p:notesSz cx="6858000" cy="9144000"/>
  <p:defaultTextStyle>
    <a:defPPr>
      <a:defRPr lang="en-C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660D4E-D6FE-4FFB-B344-F678BC54B8F4}" v="365" dt="2024-06-15T15:42:09.8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097" autoAdjust="0"/>
  </p:normalViewPr>
  <p:slideViewPr>
    <p:cSldViewPr snapToGrid="0">
      <p:cViewPr varScale="1">
        <p:scale>
          <a:sx n="138" d="100"/>
          <a:sy n="138" d="100"/>
        </p:scale>
        <p:origin x="40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jo Scheibner" userId="7866b0e233d596fa" providerId="LiveId" clId="{274A39F2-EF48-4F61-98A4-FB1C9E4FD60E}"/>
    <pc:docChg chg="undo custSel addSld modSld">
      <pc:chgData name="Nijo Scheibner" userId="7866b0e233d596fa" providerId="LiveId" clId="{274A39F2-EF48-4F61-98A4-FB1C9E4FD60E}" dt="2024-06-08T16:27:56.469" v="827" actId="20577"/>
      <pc:docMkLst>
        <pc:docMk/>
      </pc:docMkLst>
      <pc:sldChg chg="addSp delSp modSp new mod">
        <pc:chgData name="Nijo Scheibner" userId="7866b0e233d596fa" providerId="LiveId" clId="{274A39F2-EF48-4F61-98A4-FB1C9E4FD60E}" dt="2024-06-08T15:43:34.572" v="290" actId="20577"/>
        <pc:sldMkLst>
          <pc:docMk/>
          <pc:sldMk cId="3272042354" sldId="256"/>
        </pc:sldMkLst>
        <pc:spChg chg="mod">
          <ac:chgData name="Nijo Scheibner" userId="7866b0e233d596fa" providerId="LiveId" clId="{274A39F2-EF48-4F61-98A4-FB1C9E4FD60E}" dt="2024-06-08T15:39:31.202" v="10" actId="20577"/>
          <ac:spMkLst>
            <pc:docMk/>
            <pc:sldMk cId="3272042354" sldId="256"/>
            <ac:spMk id="2" creationId="{71C8BB16-6E66-D69D-7C4C-DFF8A7B51C7D}"/>
          </ac:spMkLst>
        </pc:spChg>
        <pc:spChg chg="mod">
          <ac:chgData name="Nijo Scheibner" userId="7866b0e233d596fa" providerId="LiveId" clId="{274A39F2-EF48-4F61-98A4-FB1C9E4FD60E}" dt="2024-06-08T15:43:34.572" v="290" actId="20577"/>
          <ac:spMkLst>
            <pc:docMk/>
            <pc:sldMk cId="3272042354" sldId="256"/>
            <ac:spMk id="3" creationId="{E7A20259-7D05-DD06-967B-427AB4101DFB}"/>
          </ac:spMkLst>
        </pc:spChg>
        <pc:spChg chg="add del">
          <ac:chgData name="Nijo Scheibner" userId="7866b0e233d596fa" providerId="LiveId" clId="{274A39F2-EF48-4F61-98A4-FB1C9E4FD60E}" dt="2024-06-08T15:38:17.316" v="2" actId="22"/>
          <ac:spMkLst>
            <pc:docMk/>
            <pc:sldMk cId="3272042354" sldId="256"/>
            <ac:spMk id="5" creationId="{807D507A-9F49-D9DE-BA0E-4A378F5BF99E}"/>
          </ac:spMkLst>
        </pc:spChg>
      </pc:sldChg>
      <pc:sldChg chg="modSp new mod">
        <pc:chgData name="Nijo Scheibner" userId="7866b0e233d596fa" providerId="LiveId" clId="{274A39F2-EF48-4F61-98A4-FB1C9E4FD60E}" dt="2024-06-08T15:40:16.129" v="93" actId="20577"/>
        <pc:sldMkLst>
          <pc:docMk/>
          <pc:sldMk cId="3430537696" sldId="257"/>
        </pc:sldMkLst>
        <pc:spChg chg="mod">
          <ac:chgData name="Nijo Scheibner" userId="7866b0e233d596fa" providerId="LiveId" clId="{274A39F2-EF48-4F61-98A4-FB1C9E4FD60E}" dt="2024-06-08T15:40:16.129" v="93" actId="20577"/>
          <ac:spMkLst>
            <pc:docMk/>
            <pc:sldMk cId="3430537696" sldId="257"/>
            <ac:spMk id="2" creationId="{334013DE-1C90-D634-D458-551E83FC2650}"/>
          </ac:spMkLst>
        </pc:spChg>
      </pc:sldChg>
      <pc:sldChg chg="modSp new mod">
        <pc:chgData name="Nijo Scheibner" userId="7866b0e233d596fa" providerId="LiveId" clId="{274A39F2-EF48-4F61-98A4-FB1C9E4FD60E}" dt="2024-06-08T15:40:21.843" v="100" actId="20577"/>
        <pc:sldMkLst>
          <pc:docMk/>
          <pc:sldMk cId="1340341339" sldId="258"/>
        </pc:sldMkLst>
        <pc:spChg chg="mod">
          <ac:chgData name="Nijo Scheibner" userId="7866b0e233d596fa" providerId="LiveId" clId="{274A39F2-EF48-4F61-98A4-FB1C9E4FD60E}" dt="2024-06-08T15:40:21.843" v="100" actId="20577"/>
          <ac:spMkLst>
            <pc:docMk/>
            <pc:sldMk cId="1340341339" sldId="258"/>
            <ac:spMk id="2" creationId="{640E6C7A-A591-5BB9-2A8F-938107731960}"/>
          </ac:spMkLst>
        </pc:spChg>
      </pc:sldChg>
      <pc:sldChg chg="modSp new mod">
        <pc:chgData name="Nijo Scheibner" userId="7866b0e233d596fa" providerId="LiveId" clId="{274A39F2-EF48-4F61-98A4-FB1C9E4FD60E}" dt="2024-06-08T15:46:45.822" v="407" actId="20577"/>
        <pc:sldMkLst>
          <pc:docMk/>
          <pc:sldMk cId="1593974075" sldId="259"/>
        </pc:sldMkLst>
        <pc:spChg chg="mod">
          <ac:chgData name="Nijo Scheibner" userId="7866b0e233d596fa" providerId="LiveId" clId="{274A39F2-EF48-4F61-98A4-FB1C9E4FD60E}" dt="2024-06-08T15:40:49.985" v="120" actId="20577"/>
          <ac:spMkLst>
            <pc:docMk/>
            <pc:sldMk cId="1593974075" sldId="259"/>
            <ac:spMk id="2" creationId="{1C70D200-B25C-F7EB-52C3-2ADAE354B567}"/>
          </ac:spMkLst>
        </pc:spChg>
        <pc:spChg chg="mod">
          <ac:chgData name="Nijo Scheibner" userId="7866b0e233d596fa" providerId="LiveId" clId="{274A39F2-EF48-4F61-98A4-FB1C9E4FD60E}" dt="2024-06-08T15:46:45.822" v="407" actId="20577"/>
          <ac:spMkLst>
            <pc:docMk/>
            <pc:sldMk cId="1593974075" sldId="259"/>
            <ac:spMk id="3" creationId="{9F16AAD9-66CB-76C6-CA11-CA91F6CA0750}"/>
          </ac:spMkLst>
        </pc:spChg>
      </pc:sldChg>
      <pc:sldChg chg="modSp new mod">
        <pc:chgData name="Nijo Scheibner" userId="7866b0e233d596fa" providerId="LiveId" clId="{274A39F2-EF48-4F61-98A4-FB1C9E4FD60E}" dt="2024-06-08T16:27:56.469" v="827" actId="20577"/>
        <pc:sldMkLst>
          <pc:docMk/>
          <pc:sldMk cId="1718065466" sldId="260"/>
        </pc:sldMkLst>
        <pc:spChg chg="mod">
          <ac:chgData name="Nijo Scheibner" userId="7866b0e233d596fa" providerId="LiveId" clId="{274A39F2-EF48-4F61-98A4-FB1C9E4FD60E}" dt="2024-06-08T15:41:02.438" v="132" actId="20577"/>
          <ac:spMkLst>
            <pc:docMk/>
            <pc:sldMk cId="1718065466" sldId="260"/>
            <ac:spMk id="2" creationId="{08F005E5-C5DE-461E-A6BD-FC203E30DD4B}"/>
          </ac:spMkLst>
        </pc:spChg>
        <pc:spChg chg="mod">
          <ac:chgData name="Nijo Scheibner" userId="7866b0e233d596fa" providerId="LiveId" clId="{274A39F2-EF48-4F61-98A4-FB1C9E4FD60E}" dt="2024-06-08T16:27:56.469" v="827" actId="20577"/>
          <ac:spMkLst>
            <pc:docMk/>
            <pc:sldMk cId="1718065466" sldId="260"/>
            <ac:spMk id="3" creationId="{80F44D1A-8156-FE44-272A-BDF00A4691B1}"/>
          </ac:spMkLst>
        </pc:spChg>
      </pc:sldChg>
      <pc:sldChg chg="modSp new mod">
        <pc:chgData name="Nijo Scheibner" userId="7866b0e233d596fa" providerId="LiveId" clId="{274A39F2-EF48-4F61-98A4-FB1C9E4FD60E}" dt="2024-06-08T15:41:15.967" v="145" actId="20577"/>
        <pc:sldMkLst>
          <pc:docMk/>
          <pc:sldMk cId="4054752698" sldId="261"/>
        </pc:sldMkLst>
        <pc:spChg chg="mod">
          <ac:chgData name="Nijo Scheibner" userId="7866b0e233d596fa" providerId="LiveId" clId="{274A39F2-EF48-4F61-98A4-FB1C9E4FD60E}" dt="2024-06-08T15:41:15.967" v="145" actId="20577"/>
          <ac:spMkLst>
            <pc:docMk/>
            <pc:sldMk cId="4054752698" sldId="261"/>
            <ac:spMk id="2" creationId="{9B144B2F-2BE0-0FAD-28AF-02A67CFFCB28}"/>
          </ac:spMkLst>
        </pc:spChg>
      </pc:sldChg>
      <pc:sldChg chg="modSp new mod">
        <pc:chgData name="Nijo Scheibner" userId="7866b0e233d596fa" providerId="LiveId" clId="{274A39F2-EF48-4F61-98A4-FB1C9E4FD60E}" dt="2024-06-08T15:42:04.751" v="165" actId="20577"/>
        <pc:sldMkLst>
          <pc:docMk/>
          <pc:sldMk cId="3512561980" sldId="262"/>
        </pc:sldMkLst>
        <pc:spChg chg="mod">
          <ac:chgData name="Nijo Scheibner" userId="7866b0e233d596fa" providerId="LiveId" clId="{274A39F2-EF48-4F61-98A4-FB1C9E4FD60E}" dt="2024-06-08T15:42:04.751" v="165" actId="20577"/>
          <ac:spMkLst>
            <pc:docMk/>
            <pc:sldMk cId="3512561980" sldId="262"/>
            <ac:spMk id="2" creationId="{EB341C56-B472-DE1C-2A2C-00A10A57D677}"/>
          </ac:spMkLst>
        </pc:spChg>
      </pc:sldChg>
      <pc:sldChg chg="modSp new mod">
        <pc:chgData name="Nijo Scheibner" userId="7866b0e233d596fa" providerId="LiveId" clId="{274A39F2-EF48-4F61-98A4-FB1C9E4FD60E}" dt="2024-06-08T15:42:20.919" v="186" actId="20577"/>
        <pc:sldMkLst>
          <pc:docMk/>
          <pc:sldMk cId="2835527055" sldId="263"/>
        </pc:sldMkLst>
        <pc:spChg chg="mod">
          <ac:chgData name="Nijo Scheibner" userId="7866b0e233d596fa" providerId="LiveId" clId="{274A39F2-EF48-4F61-98A4-FB1C9E4FD60E}" dt="2024-06-08T15:42:20.919" v="186" actId="20577"/>
          <ac:spMkLst>
            <pc:docMk/>
            <pc:sldMk cId="2835527055" sldId="263"/>
            <ac:spMk id="2" creationId="{7FB6B193-4A36-84B0-0996-060FAA90ED0E}"/>
          </ac:spMkLst>
        </pc:spChg>
      </pc:sldChg>
      <pc:sldChg chg="modSp new mod">
        <pc:chgData name="Nijo Scheibner" userId="7866b0e233d596fa" providerId="LiveId" clId="{274A39F2-EF48-4F61-98A4-FB1C9E4FD60E}" dt="2024-06-08T15:42:39.019" v="209" actId="20577"/>
        <pc:sldMkLst>
          <pc:docMk/>
          <pc:sldMk cId="1595253682" sldId="264"/>
        </pc:sldMkLst>
        <pc:spChg chg="mod">
          <ac:chgData name="Nijo Scheibner" userId="7866b0e233d596fa" providerId="LiveId" clId="{274A39F2-EF48-4F61-98A4-FB1C9E4FD60E}" dt="2024-06-08T15:42:39.019" v="209" actId="20577"/>
          <ac:spMkLst>
            <pc:docMk/>
            <pc:sldMk cId="1595253682" sldId="264"/>
            <ac:spMk id="2" creationId="{9BD3D917-9D28-84D7-7D61-95BCE6D21109}"/>
          </ac:spMkLst>
        </pc:spChg>
      </pc:sldChg>
      <pc:sldChg chg="modSp new mod">
        <pc:chgData name="Nijo Scheibner" userId="7866b0e233d596fa" providerId="LiveId" clId="{274A39F2-EF48-4F61-98A4-FB1C9E4FD60E}" dt="2024-06-08T15:42:54.001" v="228" actId="20577"/>
        <pc:sldMkLst>
          <pc:docMk/>
          <pc:sldMk cId="4182536051" sldId="265"/>
        </pc:sldMkLst>
        <pc:spChg chg="mod">
          <ac:chgData name="Nijo Scheibner" userId="7866b0e233d596fa" providerId="LiveId" clId="{274A39F2-EF48-4F61-98A4-FB1C9E4FD60E}" dt="2024-06-08T15:42:54.001" v="228" actId="20577"/>
          <ac:spMkLst>
            <pc:docMk/>
            <pc:sldMk cId="4182536051" sldId="265"/>
            <ac:spMk id="2" creationId="{5D357DAE-2FB1-6983-BE31-7A83CEF00146}"/>
          </ac:spMkLst>
        </pc:spChg>
      </pc:sldChg>
      <pc:sldChg chg="modSp new mod">
        <pc:chgData name="Nijo Scheibner" userId="7866b0e233d596fa" providerId="LiveId" clId="{274A39F2-EF48-4F61-98A4-FB1C9E4FD60E}" dt="2024-06-08T15:43:05.468" v="244" actId="20577"/>
        <pc:sldMkLst>
          <pc:docMk/>
          <pc:sldMk cId="788690194" sldId="266"/>
        </pc:sldMkLst>
        <pc:spChg chg="mod">
          <ac:chgData name="Nijo Scheibner" userId="7866b0e233d596fa" providerId="LiveId" clId="{274A39F2-EF48-4F61-98A4-FB1C9E4FD60E}" dt="2024-06-08T15:43:05.468" v="244" actId="20577"/>
          <ac:spMkLst>
            <pc:docMk/>
            <pc:sldMk cId="788690194" sldId="266"/>
            <ac:spMk id="2" creationId="{D13C311B-B233-2F29-B391-146DD19BB5A0}"/>
          </ac:spMkLst>
        </pc:spChg>
      </pc:sldChg>
    </pc:docChg>
  </pc:docChgLst>
  <pc:docChgLst>
    <pc:chgData name="Nijo Scheibner" userId="7866b0e233d596fa" providerId="LiveId" clId="{65660D4E-D6FE-4FFB-B344-F678BC54B8F4}"/>
    <pc:docChg chg="undo custSel addSld delSld modSld sldOrd">
      <pc:chgData name="Nijo Scheibner" userId="7866b0e233d596fa" providerId="LiveId" clId="{65660D4E-D6FE-4FFB-B344-F678BC54B8F4}" dt="2024-06-15T15:42:09.894" v="1498" actId="1076"/>
      <pc:docMkLst>
        <pc:docMk/>
      </pc:docMkLst>
      <pc:sldChg chg="addSp delSp modSp">
        <pc:chgData name="Nijo Scheibner" userId="7866b0e233d596fa" providerId="LiveId" clId="{65660D4E-D6FE-4FFB-B344-F678BC54B8F4}" dt="2024-06-15T00:22:40.336" v="110" actId="1076"/>
        <pc:sldMkLst>
          <pc:docMk/>
          <pc:sldMk cId="3272042354" sldId="256"/>
        </pc:sldMkLst>
        <pc:spChg chg="mod">
          <ac:chgData name="Nijo Scheibner" userId="7866b0e233d596fa" providerId="LiveId" clId="{65660D4E-D6FE-4FFB-B344-F678BC54B8F4}" dt="2024-06-15T00:21:51.998" v="107" actId="6549"/>
          <ac:spMkLst>
            <pc:docMk/>
            <pc:sldMk cId="3272042354" sldId="256"/>
            <ac:spMk id="2" creationId="{71C8BB16-6E66-D69D-7C4C-DFF8A7B51C7D}"/>
          </ac:spMkLst>
        </pc:spChg>
        <pc:spChg chg="add mod">
          <ac:chgData name="Nijo Scheibner" userId="7866b0e233d596fa" providerId="LiveId" clId="{65660D4E-D6FE-4FFB-B344-F678BC54B8F4}" dt="2024-06-15T00:22:00.932" v="108" actId="767"/>
          <ac:spMkLst>
            <pc:docMk/>
            <pc:sldMk cId="3272042354" sldId="256"/>
            <ac:spMk id="4" creationId="{694B0812-B8E7-8FD6-547B-111151D46442}"/>
          </ac:spMkLst>
        </pc:spChg>
        <pc:picChg chg="add del mod">
          <ac:chgData name="Nijo Scheibner" userId="7866b0e233d596fa" providerId="LiveId" clId="{65660D4E-D6FE-4FFB-B344-F678BC54B8F4}" dt="2024-06-15T00:17:31.158" v="73" actId="478"/>
          <ac:picMkLst>
            <pc:docMk/>
            <pc:sldMk cId="3272042354" sldId="256"/>
            <ac:picMk id="3074" creationId="{C3F117D2-23D3-80CF-76D8-6801F1A5ADAE}"/>
          </ac:picMkLst>
        </pc:picChg>
        <pc:picChg chg="add mod">
          <ac:chgData name="Nijo Scheibner" userId="7866b0e233d596fa" providerId="LiveId" clId="{65660D4E-D6FE-4FFB-B344-F678BC54B8F4}" dt="2024-06-15T00:17:36.817" v="76" actId="14100"/>
          <ac:picMkLst>
            <pc:docMk/>
            <pc:sldMk cId="3272042354" sldId="256"/>
            <ac:picMk id="3076" creationId="{B32FDDE4-4B0C-7C35-7CFD-AC4FC739827C}"/>
          </ac:picMkLst>
        </pc:picChg>
        <pc:picChg chg="add mod">
          <ac:chgData name="Nijo Scheibner" userId="7866b0e233d596fa" providerId="LiveId" clId="{65660D4E-D6FE-4FFB-B344-F678BC54B8F4}" dt="2024-06-15T00:22:40.336" v="110" actId="1076"/>
          <ac:picMkLst>
            <pc:docMk/>
            <pc:sldMk cId="3272042354" sldId="256"/>
            <ac:picMk id="3078" creationId="{36843119-F57B-E4D2-C42F-740F72168DFD}"/>
          </ac:picMkLst>
        </pc:picChg>
      </pc:sldChg>
      <pc:sldChg chg="addSp delSp modSp mod">
        <pc:chgData name="Nijo Scheibner" userId="7866b0e233d596fa" providerId="LiveId" clId="{65660D4E-D6FE-4FFB-B344-F678BC54B8F4}" dt="2024-06-15T14:59:43.647" v="969" actId="1076"/>
        <pc:sldMkLst>
          <pc:docMk/>
          <pc:sldMk cId="3430537696" sldId="257"/>
        </pc:sldMkLst>
        <pc:spChg chg="mod">
          <ac:chgData name="Nijo Scheibner" userId="7866b0e233d596fa" providerId="LiveId" clId="{65660D4E-D6FE-4FFB-B344-F678BC54B8F4}" dt="2024-06-15T14:56:52.695" v="907" actId="1076"/>
          <ac:spMkLst>
            <pc:docMk/>
            <pc:sldMk cId="3430537696" sldId="257"/>
            <ac:spMk id="2" creationId="{334013DE-1C90-D634-D458-551E83FC2650}"/>
          </ac:spMkLst>
        </pc:spChg>
        <pc:spChg chg="del mod">
          <ac:chgData name="Nijo Scheibner" userId="7866b0e233d596fa" providerId="LiveId" clId="{65660D4E-D6FE-4FFB-B344-F678BC54B8F4}" dt="2024-06-15T14:49:38.602" v="784" actId="478"/>
          <ac:spMkLst>
            <pc:docMk/>
            <pc:sldMk cId="3430537696" sldId="257"/>
            <ac:spMk id="3" creationId="{0D52F1F3-098C-C085-6A0F-98BCC6680D3E}"/>
          </ac:spMkLst>
        </pc:spChg>
        <pc:spChg chg="add mod">
          <ac:chgData name="Nijo Scheibner" userId="7866b0e233d596fa" providerId="LiveId" clId="{65660D4E-D6FE-4FFB-B344-F678BC54B8F4}" dt="2024-06-14T21:51:52.768" v="2" actId="1076"/>
          <ac:spMkLst>
            <pc:docMk/>
            <pc:sldMk cId="3430537696" sldId="257"/>
            <ac:spMk id="4" creationId="{6CDA8A58-5A7E-4D4E-4E08-592E5AD254BC}"/>
          </ac:spMkLst>
        </pc:spChg>
        <pc:spChg chg="add">
          <ac:chgData name="Nijo Scheibner" userId="7866b0e233d596fa" providerId="LiveId" clId="{65660D4E-D6FE-4FFB-B344-F678BC54B8F4}" dt="2024-06-14T21:51:57.147" v="3"/>
          <ac:spMkLst>
            <pc:docMk/>
            <pc:sldMk cId="3430537696" sldId="257"/>
            <ac:spMk id="5" creationId="{7679BCEA-22C3-58C8-8A19-4EC9A1AE9C63}"/>
          </ac:spMkLst>
        </pc:spChg>
        <pc:spChg chg="add">
          <ac:chgData name="Nijo Scheibner" userId="7866b0e233d596fa" providerId="LiveId" clId="{65660D4E-D6FE-4FFB-B344-F678BC54B8F4}" dt="2024-06-14T21:52:08.131" v="4"/>
          <ac:spMkLst>
            <pc:docMk/>
            <pc:sldMk cId="3430537696" sldId="257"/>
            <ac:spMk id="6" creationId="{7F051874-2638-69B3-8489-CDDBECDDEB34}"/>
          </ac:spMkLst>
        </pc:spChg>
        <pc:spChg chg="add del mod">
          <ac:chgData name="Nijo Scheibner" userId="7866b0e233d596fa" providerId="LiveId" clId="{65660D4E-D6FE-4FFB-B344-F678BC54B8F4}" dt="2024-06-15T14:49:42.278" v="785" actId="478"/>
          <ac:spMkLst>
            <pc:docMk/>
            <pc:sldMk cId="3430537696" sldId="257"/>
            <ac:spMk id="6" creationId="{CE82EA68-9608-929D-DDE3-94BAEA223B6D}"/>
          </ac:spMkLst>
        </pc:spChg>
        <pc:spChg chg="mod topLvl">
          <ac:chgData name="Nijo Scheibner" userId="7866b0e233d596fa" providerId="LiveId" clId="{65660D4E-D6FE-4FFB-B344-F678BC54B8F4}" dt="2024-06-15T14:58:23.077" v="923" actId="165"/>
          <ac:spMkLst>
            <pc:docMk/>
            <pc:sldMk cId="3430537696" sldId="257"/>
            <ac:spMk id="13" creationId="{767017DF-59E7-C2E0-E96A-E65C112A0534}"/>
          </ac:spMkLst>
        </pc:spChg>
        <pc:spChg chg="mod topLvl">
          <ac:chgData name="Nijo Scheibner" userId="7866b0e233d596fa" providerId="LiveId" clId="{65660D4E-D6FE-4FFB-B344-F678BC54B8F4}" dt="2024-06-15T14:58:33.149" v="953" actId="1038"/>
          <ac:spMkLst>
            <pc:docMk/>
            <pc:sldMk cId="3430537696" sldId="257"/>
            <ac:spMk id="14" creationId="{77EAC6E7-6C93-8EF3-12D7-021D6EE0EF01}"/>
          </ac:spMkLst>
        </pc:spChg>
        <pc:spChg chg="add del mod ord">
          <ac:chgData name="Nijo Scheibner" userId="7866b0e233d596fa" providerId="LiveId" clId="{65660D4E-D6FE-4FFB-B344-F678BC54B8F4}" dt="2024-06-15T14:56:40.214" v="902" actId="478"/>
          <ac:spMkLst>
            <pc:docMk/>
            <pc:sldMk cId="3430537696" sldId="257"/>
            <ac:spMk id="15" creationId="{B2732D36-0294-1F87-7600-F531C3E40FF5}"/>
          </ac:spMkLst>
        </pc:spChg>
        <pc:spChg chg="add del mod ord">
          <ac:chgData name="Nijo Scheibner" userId="7866b0e233d596fa" providerId="LiveId" clId="{65660D4E-D6FE-4FFB-B344-F678BC54B8F4}" dt="2024-06-15T14:56:40.901" v="903" actId="478"/>
          <ac:spMkLst>
            <pc:docMk/>
            <pc:sldMk cId="3430537696" sldId="257"/>
            <ac:spMk id="16" creationId="{7238ED86-C828-9B95-8C5B-6326E41DAFB4}"/>
          </ac:spMkLst>
        </pc:spChg>
        <pc:spChg chg="add mod">
          <ac:chgData name="Nijo Scheibner" userId="7866b0e233d596fa" providerId="LiveId" clId="{65660D4E-D6FE-4FFB-B344-F678BC54B8F4}" dt="2024-06-15T14:58:33.149" v="953" actId="1038"/>
          <ac:spMkLst>
            <pc:docMk/>
            <pc:sldMk cId="3430537696" sldId="257"/>
            <ac:spMk id="17" creationId="{9EF41635-D5C0-ACCD-F613-500428E92FFC}"/>
          </ac:spMkLst>
        </pc:spChg>
        <pc:spChg chg="add del mod ord">
          <ac:chgData name="Nijo Scheibner" userId="7866b0e233d596fa" providerId="LiveId" clId="{65660D4E-D6FE-4FFB-B344-F678BC54B8F4}" dt="2024-06-15T14:56:41.637" v="904" actId="478"/>
          <ac:spMkLst>
            <pc:docMk/>
            <pc:sldMk cId="3430537696" sldId="257"/>
            <ac:spMk id="18" creationId="{686E16C8-38CB-7B12-3268-1421212E5EBE}"/>
          </ac:spMkLst>
        </pc:spChg>
        <pc:spChg chg="add mod">
          <ac:chgData name="Nijo Scheibner" userId="7866b0e233d596fa" providerId="LiveId" clId="{65660D4E-D6FE-4FFB-B344-F678BC54B8F4}" dt="2024-06-15T14:58:33.149" v="953" actId="1038"/>
          <ac:spMkLst>
            <pc:docMk/>
            <pc:sldMk cId="3430537696" sldId="257"/>
            <ac:spMk id="19" creationId="{755CA80C-EBE2-2BD9-98D9-8CEAD066962B}"/>
          </ac:spMkLst>
        </pc:spChg>
        <pc:spChg chg="add mod">
          <ac:chgData name="Nijo Scheibner" userId="7866b0e233d596fa" providerId="LiveId" clId="{65660D4E-D6FE-4FFB-B344-F678BC54B8F4}" dt="2024-06-15T14:57:22.203" v="911" actId="1076"/>
          <ac:spMkLst>
            <pc:docMk/>
            <pc:sldMk cId="3430537696" sldId="257"/>
            <ac:spMk id="21" creationId="{33228D24-75AC-525F-35DF-F4178D892F55}"/>
          </ac:spMkLst>
        </pc:spChg>
        <pc:spChg chg="add mod">
          <ac:chgData name="Nijo Scheibner" userId="7866b0e233d596fa" providerId="LiveId" clId="{65660D4E-D6FE-4FFB-B344-F678BC54B8F4}" dt="2024-06-15T14:58:38.373" v="954" actId="1076"/>
          <ac:spMkLst>
            <pc:docMk/>
            <pc:sldMk cId="3430537696" sldId="257"/>
            <ac:spMk id="23" creationId="{288D54DC-F664-34FB-294C-E986CD8467AC}"/>
          </ac:spMkLst>
        </pc:spChg>
        <pc:spChg chg="add mod">
          <ac:chgData name="Nijo Scheibner" userId="7866b0e233d596fa" providerId="LiveId" clId="{65660D4E-D6FE-4FFB-B344-F678BC54B8F4}" dt="2024-06-15T14:58:53.797" v="957" actId="1076"/>
          <ac:spMkLst>
            <pc:docMk/>
            <pc:sldMk cId="3430537696" sldId="257"/>
            <ac:spMk id="24" creationId="{BCF17779-EF02-F7EB-6243-6A5B75C017C7}"/>
          </ac:spMkLst>
        </pc:spChg>
        <pc:spChg chg="add mod">
          <ac:chgData name="Nijo Scheibner" userId="7866b0e233d596fa" providerId="LiveId" clId="{65660D4E-D6FE-4FFB-B344-F678BC54B8F4}" dt="2024-06-15T14:59:22.217" v="963" actId="13822"/>
          <ac:spMkLst>
            <pc:docMk/>
            <pc:sldMk cId="3430537696" sldId="257"/>
            <ac:spMk id="25" creationId="{AB9665E4-C116-D19C-E744-3B91FEE7B699}"/>
          </ac:spMkLst>
        </pc:spChg>
        <pc:spChg chg="add mod">
          <ac:chgData name="Nijo Scheibner" userId="7866b0e233d596fa" providerId="LiveId" clId="{65660D4E-D6FE-4FFB-B344-F678BC54B8F4}" dt="2024-06-15T14:59:31.262" v="965" actId="1076"/>
          <ac:spMkLst>
            <pc:docMk/>
            <pc:sldMk cId="3430537696" sldId="257"/>
            <ac:spMk id="26" creationId="{84ABE744-327A-EE6B-9852-8D11AE933CDB}"/>
          </ac:spMkLst>
        </pc:spChg>
        <pc:spChg chg="add mod">
          <ac:chgData name="Nijo Scheibner" userId="7866b0e233d596fa" providerId="LiveId" clId="{65660D4E-D6FE-4FFB-B344-F678BC54B8F4}" dt="2024-06-15T14:59:39.194" v="967" actId="1076"/>
          <ac:spMkLst>
            <pc:docMk/>
            <pc:sldMk cId="3430537696" sldId="257"/>
            <ac:spMk id="27" creationId="{E5E79D79-E293-B65D-FE28-0A801048A311}"/>
          </ac:spMkLst>
        </pc:spChg>
        <pc:spChg chg="add mod">
          <ac:chgData name="Nijo Scheibner" userId="7866b0e233d596fa" providerId="LiveId" clId="{65660D4E-D6FE-4FFB-B344-F678BC54B8F4}" dt="2024-06-15T14:59:43.647" v="969" actId="1076"/>
          <ac:spMkLst>
            <pc:docMk/>
            <pc:sldMk cId="3430537696" sldId="257"/>
            <ac:spMk id="28" creationId="{930DA845-9EB7-0FE9-FE48-5EA0C11771BC}"/>
          </ac:spMkLst>
        </pc:spChg>
        <pc:grpChg chg="add del mod">
          <ac:chgData name="Nijo Scheibner" userId="7866b0e233d596fa" providerId="LiveId" clId="{65660D4E-D6FE-4FFB-B344-F678BC54B8F4}" dt="2024-06-15T14:58:23.077" v="923" actId="165"/>
          <ac:grpSpMkLst>
            <pc:docMk/>
            <pc:sldMk cId="3430537696" sldId="257"/>
            <ac:grpSpMk id="9" creationId="{2193FA70-46C0-B0E9-65A2-2D69EF37E657}"/>
          </ac:grpSpMkLst>
        </pc:grpChg>
        <pc:graphicFrameChg chg="add del mod modGraphic">
          <ac:chgData name="Nijo Scheibner" userId="7866b0e233d596fa" providerId="LiveId" clId="{65660D4E-D6FE-4FFB-B344-F678BC54B8F4}" dt="2024-06-15T14:50:50.479" v="803" actId="21"/>
          <ac:graphicFrameMkLst>
            <pc:docMk/>
            <pc:sldMk cId="3430537696" sldId="257"/>
            <ac:graphicFrameMk id="4" creationId="{1857FAF5-8E7C-3352-4DAE-EE8D6A5D98DF}"/>
          </ac:graphicFrameMkLst>
        </pc:graphicFrameChg>
        <pc:picChg chg="add mod">
          <ac:chgData name="Nijo Scheibner" userId="7866b0e233d596fa" providerId="LiveId" clId="{65660D4E-D6FE-4FFB-B344-F678BC54B8F4}" dt="2024-06-15T14:58:46.407" v="955" actId="1076"/>
          <ac:picMkLst>
            <pc:docMk/>
            <pc:sldMk cId="3430537696" sldId="257"/>
            <ac:picMk id="8" creationId="{499CD780-BE39-2D5A-9860-56BA7159DAD3}"/>
          </ac:picMkLst>
        </pc:picChg>
        <pc:picChg chg="mod topLvl">
          <ac:chgData name="Nijo Scheibner" userId="7866b0e233d596fa" providerId="LiveId" clId="{65660D4E-D6FE-4FFB-B344-F678BC54B8F4}" dt="2024-06-15T14:58:33.149" v="953" actId="1038"/>
          <ac:picMkLst>
            <pc:docMk/>
            <pc:sldMk cId="3430537696" sldId="257"/>
            <ac:picMk id="10" creationId="{B13FB838-062C-8E44-312E-A236F97BEE83}"/>
          </ac:picMkLst>
        </pc:picChg>
        <pc:picChg chg="mod topLvl">
          <ac:chgData name="Nijo Scheibner" userId="7866b0e233d596fa" providerId="LiveId" clId="{65660D4E-D6FE-4FFB-B344-F678BC54B8F4}" dt="2024-06-15T14:58:23.077" v="923" actId="165"/>
          <ac:picMkLst>
            <pc:docMk/>
            <pc:sldMk cId="3430537696" sldId="257"/>
            <ac:picMk id="11" creationId="{8D8CF4DB-26A0-CE19-F1C6-4FDD787B6DAD}"/>
          </ac:picMkLst>
        </pc:picChg>
        <pc:picChg chg="mod topLvl">
          <ac:chgData name="Nijo Scheibner" userId="7866b0e233d596fa" providerId="LiveId" clId="{65660D4E-D6FE-4FFB-B344-F678BC54B8F4}" dt="2024-06-15T14:58:23.077" v="923" actId="165"/>
          <ac:picMkLst>
            <pc:docMk/>
            <pc:sldMk cId="3430537696" sldId="257"/>
            <ac:picMk id="12" creationId="{31EE0E1E-835C-B2B7-654D-6E539F365074}"/>
          </ac:picMkLst>
        </pc:picChg>
        <pc:picChg chg="add mod">
          <ac:chgData name="Nijo Scheibner" userId="7866b0e233d596fa" providerId="LiveId" clId="{65660D4E-D6FE-4FFB-B344-F678BC54B8F4}" dt="2024-06-15T14:57:22.203" v="911" actId="1076"/>
          <ac:picMkLst>
            <pc:docMk/>
            <pc:sldMk cId="3430537696" sldId="257"/>
            <ac:picMk id="20" creationId="{1C581A99-4752-A894-A0D5-6FD0267D7138}"/>
          </ac:picMkLst>
        </pc:picChg>
        <pc:picChg chg="add mod">
          <ac:chgData name="Nijo Scheibner" userId="7866b0e233d596fa" providerId="LiveId" clId="{65660D4E-D6FE-4FFB-B344-F678BC54B8F4}" dt="2024-06-15T14:58:33.149" v="953" actId="1038"/>
          <ac:picMkLst>
            <pc:docMk/>
            <pc:sldMk cId="3430537696" sldId="257"/>
            <ac:picMk id="22" creationId="{92AEFD40-D289-2EF9-9254-7A49F852F0C9}"/>
          </ac:picMkLst>
        </pc:picChg>
        <pc:picChg chg="add mod">
          <ac:chgData name="Nijo Scheibner" userId="7866b0e233d596fa" providerId="LiveId" clId="{65660D4E-D6FE-4FFB-B344-F678BC54B8F4}" dt="2024-06-15T14:58:33.149" v="953" actId="1038"/>
          <ac:picMkLst>
            <pc:docMk/>
            <pc:sldMk cId="3430537696" sldId="257"/>
            <ac:picMk id="3074" creationId="{03591B83-E237-FFE8-041C-E8C152A2E861}"/>
          </ac:picMkLst>
        </pc:picChg>
        <pc:picChg chg="add del mod">
          <ac:chgData name="Nijo Scheibner" userId="7866b0e233d596fa" providerId="LiveId" clId="{65660D4E-D6FE-4FFB-B344-F678BC54B8F4}" dt="2024-06-15T14:53:41.124" v="833" actId="478"/>
          <ac:picMkLst>
            <pc:docMk/>
            <pc:sldMk cId="3430537696" sldId="257"/>
            <ac:picMk id="3076" creationId="{E18AF4FD-830F-A892-6AFF-AAC2520494FD}"/>
          </ac:picMkLst>
        </pc:picChg>
        <pc:picChg chg="add mod">
          <ac:chgData name="Nijo Scheibner" userId="7866b0e233d596fa" providerId="LiveId" clId="{65660D4E-D6FE-4FFB-B344-F678BC54B8F4}" dt="2024-06-15T14:58:33.149" v="953" actId="1038"/>
          <ac:picMkLst>
            <pc:docMk/>
            <pc:sldMk cId="3430537696" sldId="257"/>
            <ac:picMk id="3078" creationId="{6FE40667-50FE-A20B-00AF-CBF8B82EB46D}"/>
          </ac:picMkLst>
        </pc:picChg>
        <pc:picChg chg="add mod">
          <ac:chgData name="Nijo Scheibner" userId="7866b0e233d596fa" providerId="LiveId" clId="{65660D4E-D6FE-4FFB-B344-F678BC54B8F4}" dt="2024-06-15T14:58:33.149" v="953" actId="1038"/>
          <ac:picMkLst>
            <pc:docMk/>
            <pc:sldMk cId="3430537696" sldId="257"/>
            <ac:picMk id="3080" creationId="{1995A485-D3F3-5700-A81D-60E41F727B44}"/>
          </ac:picMkLst>
        </pc:picChg>
        <pc:picChg chg="add mod">
          <ac:chgData name="Nijo Scheibner" userId="7866b0e233d596fa" providerId="LiveId" clId="{65660D4E-D6FE-4FFB-B344-F678BC54B8F4}" dt="2024-06-15T14:58:38.373" v="954" actId="1076"/>
          <ac:picMkLst>
            <pc:docMk/>
            <pc:sldMk cId="3430537696" sldId="257"/>
            <ac:picMk id="3082" creationId="{5C231091-AD9F-AEDC-1D45-2DCA8FD4AA9D}"/>
          </ac:picMkLst>
        </pc:picChg>
      </pc:sldChg>
      <pc:sldChg chg="addSp delSp modSp mod">
        <pc:chgData name="Nijo Scheibner" userId="7866b0e233d596fa" providerId="LiveId" clId="{65660D4E-D6FE-4FFB-B344-F678BC54B8F4}" dt="2024-06-15T15:12:59.255" v="999" actId="1038"/>
        <pc:sldMkLst>
          <pc:docMk/>
          <pc:sldMk cId="1340341339" sldId="258"/>
        </pc:sldMkLst>
        <pc:spChg chg="add mod">
          <ac:chgData name="Nijo Scheibner" userId="7866b0e233d596fa" providerId="LiveId" clId="{65660D4E-D6FE-4FFB-B344-F678BC54B8F4}" dt="2024-06-15T15:12:39.295" v="974" actId="1076"/>
          <ac:spMkLst>
            <pc:docMk/>
            <pc:sldMk cId="1340341339" sldId="258"/>
            <ac:spMk id="3" creationId="{68F02EFA-75A3-0C2F-21FD-055539238DF9}"/>
          </ac:spMkLst>
        </pc:spChg>
        <pc:spChg chg="add">
          <ac:chgData name="Nijo Scheibner" userId="7866b0e233d596fa" providerId="LiveId" clId="{65660D4E-D6FE-4FFB-B344-F678BC54B8F4}" dt="2024-06-14T23:14:44.159" v="6"/>
          <ac:spMkLst>
            <pc:docMk/>
            <pc:sldMk cId="1340341339" sldId="258"/>
            <ac:spMk id="4" creationId="{561ED8D6-6171-9769-3383-34B7D75ACEDE}"/>
          </ac:spMkLst>
        </pc:spChg>
        <pc:spChg chg="add mod">
          <ac:chgData name="Nijo Scheibner" userId="7866b0e233d596fa" providerId="LiveId" clId="{65660D4E-D6FE-4FFB-B344-F678BC54B8F4}" dt="2024-06-15T15:12:47.499" v="976" actId="1076"/>
          <ac:spMkLst>
            <pc:docMk/>
            <pc:sldMk cId="1340341339" sldId="258"/>
            <ac:spMk id="4" creationId="{BA195CD3-0040-53CB-3114-88BA4ED4BA41}"/>
          </ac:spMkLst>
        </pc:spChg>
        <pc:spChg chg="del mod">
          <ac:chgData name="Nijo Scheibner" userId="7866b0e233d596fa" providerId="LiveId" clId="{65660D4E-D6FE-4FFB-B344-F678BC54B8F4}" dt="2024-06-15T15:12:35.919" v="972" actId="478"/>
          <ac:spMkLst>
            <pc:docMk/>
            <pc:sldMk cId="1340341339" sldId="258"/>
            <ac:spMk id="19" creationId="{11EB523E-CADF-9FE3-82D9-13B1FF2CB75A}"/>
          </ac:spMkLst>
        </pc:spChg>
        <pc:spChg chg="add">
          <ac:chgData name="Nijo Scheibner" userId="7866b0e233d596fa" providerId="LiveId" clId="{65660D4E-D6FE-4FFB-B344-F678BC54B8F4}" dt="2024-06-14T23:25:06.026" v="7"/>
          <ac:spMkLst>
            <pc:docMk/>
            <pc:sldMk cId="1340341339" sldId="258"/>
            <ac:spMk id="20" creationId="{F90EA8C2-71A9-D256-C186-40964352E407}"/>
          </ac:spMkLst>
        </pc:spChg>
        <pc:spChg chg="add del mod">
          <ac:chgData name="Nijo Scheibner" userId="7866b0e233d596fa" providerId="LiveId" clId="{65660D4E-D6FE-4FFB-B344-F678BC54B8F4}" dt="2024-06-15T15:12:35.919" v="972" actId="478"/>
          <ac:spMkLst>
            <pc:docMk/>
            <pc:sldMk cId="1340341339" sldId="258"/>
            <ac:spMk id="23" creationId="{27BD1B93-4BAC-D9C2-6EF8-B23DDC8442E2}"/>
          </ac:spMkLst>
        </pc:spChg>
        <pc:picChg chg="mod">
          <ac:chgData name="Nijo Scheibner" userId="7866b0e233d596fa" providerId="LiveId" clId="{65660D4E-D6FE-4FFB-B344-F678BC54B8F4}" dt="2024-06-15T15:12:59.255" v="999" actId="1038"/>
          <ac:picMkLst>
            <pc:docMk/>
            <pc:sldMk cId="1340341339" sldId="258"/>
            <ac:picMk id="6" creationId="{56437B56-6724-0B72-C730-3EE6ECAB8C0A}"/>
          </ac:picMkLst>
        </pc:picChg>
        <pc:picChg chg="mod">
          <ac:chgData name="Nijo Scheibner" userId="7866b0e233d596fa" providerId="LiveId" clId="{65660D4E-D6FE-4FFB-B344-F678BC54B8F4}" dt="2024-06-15T15:12:59.255" v="999" actId="1038"/>
          <ac:picMkLst>
            <pc:docMk/>
            <pc:sldMk cId="1340341339" sldId="258"/>
            <ac:picMk id="12" creationId="{3DB237FF-0132-44AC-10A3-966181F1A911}"/>
          </ac:picMkLst>
        </pc:picChg>
        <pc:picChg chg="mod">
          <ac:chgData name="Nijo Scheibner" userId="7866b0e233d596fa" providerId="LiveId" clId="{65660D4E-D6FE-4FFB-B344-F678BC54B8F4}" dt="2024-06-15T15:12:59.255" v="999" actId="1038"/>
          <ac:picMkLst>
            <pc:docMk/>
            <pc:sldMk cId="1340341339" sldId="258"/>
            <ac:picMk id="14" creationId="{A2962DD4-BFCB-9AC0-9680-FDA4A91BA1A6}"/>
          </ac:picMkLst>
        </pc:picChg>
        <pc:picChg chg="mod">
          <ac:chgData name="Nijo Scheibner" userId="7866b0e233d596fa" providerId="LiveId" clId="{65660D4E-D6FE-4FFB-B344-F678BC54B8F4}" dt="2024-06-14T23:32:56.755" v="56" actId="1035"/>
          <ac:picMkLst>
            <pc:docMk/>
            <pc:sldMk cId="1340341339" sldId="258"/>
            <ac:picMk id="22" creationId="{9F761A2D-051B-0724-56EA-8ADF16429546}"/>
          </ac:picMkLst>
        </pc:picChg>
        <pc:picChg chg="mod">
          <ac:chgData name="Nijo Scheibner" userId="7866b0e233d596fa" providerId="LiveId" clId="{65660D4E-D6FE-4FFB-B344-F678BC54B8F4}" dt="2024-06-15T15:12:59.255" v="999" actId="1038"/>
          <ac:picMkLst>
            <pc:docMk/>
            <pc:sldMk cId="1340341339" sldId="258"/>
            <ac:picMk id="25" creationId="{D68D7038-96CF-B7BE-D78F-29B794E320F8}"/>
          </ac:picMkLst>
        </pc:picChg>
        <pc:picChg chg="add mod">
          <ac:chgData name="Nijo Scheibner" userId="7866b0e233d596fa" providerId="LiveId" clId="{65660D4E-D6FE-4FFB-B344-F678BC54B8F4}" dt="2024-06-15T15:12:59.255" v="999" actId="1038"/>
          <ac:picMkLst>
            <pc:docMk/>
            <pc:sldMk cId="1340341339" sldId="258"/>
            <ac:picMk id="26" creationId="{9635029E-ED95-3312-FB48-750DB790E476}"/>
          </ac:picMkLst>
        </pc:picChg>
        <pc:picChg chg="add mod">
          <ac:chgData name="Nijo Scheibner" userId="7866b0e233d596fa" providerId="LiveId" clId="{65660D4E-D6FE-4FFB-B344-F678BC54B8F4}" dt="2024-06-15T14:14:56.667" v="113" actId="1076"/>
          <ac:picMkLst>
            <pc:docMk/>
            <pc:sldMk cId="1340341339" sldId="258"/>
            <ac:picMk id="1026" creationId="{B2B28502-384E-F9D9-53EB-A5951EA3FD20}"/>
          </ac:picMkLst>
        </pc:picChg>
        <pc:picChg chg="add mod">
          <ac:chgData name="Nijo Scheibner" userId="7866b0e233d596fa" providerId="LiveId" clId="{65660D4E-D6FE-4FFB-B344-F678BC54B8F4}" dt="2024-06-14T23:32:56.755" v="56" actId="1035"/>
          <ac:picMkLst>
            <pc:docMk/>
            <pc:sldMk cId="1340341339" sldId="258"/>
            <ac:picMk id="2054" creationId="{396A700B-F055-B4F2-FB64-B304D9C1ECD2}"/>
          </ac:picMkLst>
        </pc:picChg>
      </pc:sldChg>
      <pc:sldChg chg="modSp mod">
        <pc:chgData name="Nijo Scheibner" userId="7866b0e233d596fa" providerId="LiveId" clId="{65660D4E-D6FE-4FFB-B344-F678BC54B8F4}" dt="2024-06-15T15:15:24.367" v="1089" actId="20577"/>
        <pc:sldMkLst>
          <pc:docMk/>
          <pc:sldMk cId="1593974075" sldId="259"/>
        </pc:sldMkLst>
        <pc:spChg chg="mod">
          <ac:chgData name="Nijo Scheibner" userId="7866b0e233d596fa" providerId="LiveId" clId="{65660D4E-D6FE-4FFB-B344-F678BC54B8F4}" dt="2024-06-15T15:15:24.367" v="1089" actId="20577"/>
          <ac:spMkLst>
            <pc:docMk/>
            <pc:sldMk cId="1593974075" sldId="259"/>
            <ac:spMk id="3" creationId="{9F16AAD9-66CB-76C6-CA11-CA91F6CA0750}"/>
          </ac:spMkLst>
        </pc:spChg>
      </pc:sldChg>
      <pc:sldChg chg="modSp mod">
        <pc:chgData name="Nijo Scheibner" userId="7866b0e233d596fa" providerId="LiveId" clId="{65660D4E-D6FE-4FFB-B344-F678BC54B8F4}" dt="2024-06-15T14:16:10.853" v="129" actId="20577"/>
        <pc:sldMkLst>
          <pc:docMk/>
          <pc:sldMk cId="1718065466" sldId="260"/>
        </pc:sldMkLst>
        <pc:spChg chg="mod">
          <ac:chgData name="Nijo Scheibner" userId="7866b0e233d596fa" providerId="LiveId" clId="{65660D4E-D6FE-4FFB-B344-F678BC54B8F4}" dt="2024-06-15T14:16:10.853" v="129" actId="20577"/>
          <ac:spMkLst>
            <pc:docMk/>
            <pc:sldMk cId="1718065466" sldId="260"/>
            <ac:spMk id="3" creationId="{80F44D1A-8156-FE44-272A-BDF00A4691B1}"/>
          </ac:spMkLst>
        </pc:spChg>
      </pc:sldChg>
      <pc:sldChg chg="del">
        <pc:chgData name="Nijo Scheibner" userId="7866b0e233d596fa" providerId="LiveId" clId="{65660D4E-D6FE-4FFB-B344-F678BC54B8F4}" dt="2024-06-15T15:26:50.408" v="1199" actId="2696"/>
        <pc:sldMkLst>
          <pc:docMk/>
          <pc:sldMk cId="4054752698" sldId="261"/>
        </pc:sldMkLst>
      </pc:sldChg>
      <pc:sldChg chg="addSp delSp modSp mod">
        <pc:chgData name="Nijo Scheibner" userId="7866b0e233d596fa" providerId="LiveId" clId="{65660D4E-D6FE-4FFB-B344-F678BC54B8F4}" dt="2024-06-15T15:38:06.548" v="1465" actId="1076"/>
        <pc:sldMkLst>
          <pc:docMk/>
          <pc:sldMk cId="3512561980" sldId="262"/>
        </pc:sldMkLst>
        <pc:spChg chg="add del">
          <ac:chgData name="Nijo Scheibner" userId="7866b0e233d596fa" providerId="LiveId" clId="{65660D4E-D6FE-4FFB-B344-F678BC54B8F4}" dt="2024-06-15T15:29:58.330" v="1212" actId="478"/>
          <ac:spMkLst>
            <pc:docMk/>
            <pc:sldMk cId="3512561980" sldId="262"/>
            <ac:spMk id="2" creationId="{EB341C56-B472-DE1C-2A2C-00A10A57D677}"/>
          </ac:spMkLst>
        </pc:spChg>
        <pc:spChg chg="del">
          <ac:chgData name="Nijo Scheibner" userId="7866b0e233d596fa" providerId="LiveId" clId="{65660D4E-D6FE-4FFB-B344-F678BC54B8F4}" dt="2024-06-15T15:29:19.552" v="1203" actId="478"/>
          <ac:spMkLst>
            <pc:docMk/>
            <pc:sldMk cId="3512561980" sldId="262"/>
            <ac:spMk id="3" creationId="{621CE0D9-31AA-0D1A-0379-E0605C47999B}"/>
          </ac:spMkLst>
        </pc:spChg>
        <pc:spChg chg="mod">
          <ac:chgData name="Nijo Scheibner" userId="7866b0e233d596fa" providerId="LiveId" clId="{65660D4E-D6FE-4FFB-B344-F678BC54B8F4}" dt="2024-06-15T15:29:20.278" v="1204"/>
          <ac:spMkLst>
            <pc:docMk/>
            <pc:sldMk cId="3512561980" sldId="262"/>
            <ac:spMk id="6" creationId="{47BD744A-43BE-DBA0-F81E-448BA249C840}"/>
          </ac:spMkLst>
        </pc:spChg>
        <pc:spChg chg="mod">
          <ac:chgData name="Nijo Scheibner" userId="7866b0e233d596fa" providerId="LiveId" clId="{65660D4E-D6FE-4FFB-B344-F678BC54B8F4}" dt="2024-06-15T15:29:43.338" v="1206"/>
          <ac:spMkLst>
            <pc:docMk/>
            <pc:sldMk cId="3512561980" sldId="262"/>
            <ac:spMk id="12" creationId="{EB9E15BB-07C2-94A4-B4C4-B488FA4DF12E}"/>
          </ac:spMkLst>
        </pc:spChg>
        <pc:spChg chg="add mod">
          <ac:chgData name="Nijo Scheibner" userId="7866b0e233d596fa" providerId="LiveId" clId="{65660D4E-D6FE-4FFB-B344-F678BC54B8F4}" dt="2024-06-15T15:29:43.338" v="1206"/>
          <ac:spMkLst>
            <pc:docMk/>
            <pc:sldMk cId="3512561980" sldId="262"/>
            <ac:spMk id="14" creationId="{BD2267E9-D83A-A709-B924-B5C56FE4F9A5}"/>
          </ac:spMkLst>
        </pc:spChg>
        <pc:spChg chg="add mod">
          <ac:chgData name="Nijo Scheibner" userId="7866b0e233d596fa" providerId="LiveId" clId="{65660D4E-D6FE-4FFB-B344-F678BC54B8F4}" dt="2024-06-15T15:29:43.338" v="1206"/>
          <ac:spMkLst>
            <pc:docMk/>
            <pc:sldMk cId="3512561980" sldId="262"/>
            <ac:spMk id="15" creationId="{4F45CF8B-D962-7194-EBB1-ACD7BBCD4A2C}"/>
          </ac:spMkLst>
        </pc:spChg>
        <pc:spChg chg="add mod">
          <ac:chgData name="Nijo Scheibner" userId="7866b0e233d596fa" providerId="LiveId" clId="{65660D4E-D6FE-4FFB-B344-F678BC54B8F4}" dt="2024-06-15T15:29:43.338" v="1206"/>
          <ac:spMkLst>
            <pc:docMk/>
            <pc:sldMk cId="3512561980" sldId="262"/>
            <ac:spMk id="19" creationId="{C0709574-B709-808F-3EC6-6DC803C054ED}"/>
          </ac:spMkLst>
        </pc:spChg>
        <pc:spChg chg="add mod">
          <ac:chgData name="Nijo Scheibner" userId="7866b0e233d596fa" providerId="LiveId" clId="{65660D4E-D6FE-4FFB-B344-F678BC54B8F4}" dt="2024-06-15T15:29:43.338" v="1206"/>
          <ac:spMkLst>
            <pc:docMk/>
            <pc:sldMk cId="3512561980" sldId="262"/>
            <ac:spMk id="20" creationId="{CE37C39D-F00E-242D-09BA-72478CA94CBE}"/>
          </ac:spMkLst>
        </pc:spChg>
        <pc:spChg chg="mod">
          <ac:chgData name="Nijo Scheibner" userId="7866b0e233d596fa" providerId="LiveId" clId="{65660D4E-D6FE-4FFB-B344-F678BC54B8F4}" dt="2024-06-15T15:29:43.338" v="1206"/>
          <ac:spMkLst>
            <pc:docMk/>
            <pc:sldMk cId="3512561980" sldId="262"/>
            <ac:spMk id="24" creationId="{8C42B0E2-5979-5B8D-BBFB-C903F33FE28F}"/>
          </ac:spMkLst>
        </pc:spChg>
        <pc:spChg chg="mod">
          <ac:chgData name="Nijo Scheibner" userId="7866b0e233d596fa" providerId="LiveId" clId="{65660D4E-D6FE-4FFB-B344-F678BC54B8F4}" dt="2024-06-15T15:29:43.338" v="1206"/>
          <ac:spMkLst>
            <pc:docMk/>
            <pc:sldMk cId="3512561980" sldId="262"/>
            <ac:spMk id="30" creationId="{D1BBB398-C85C-DA95-7496-02203F18F2B1}"/>
          </ac:spMkLst>
        </pc:spChg>
        <pc:spChg chg="mod">
          <ac:chgData name="Nijo Scheibner" userId="7866b0e233d596fa" providerId="LiveId" clId="{65660D4E-D6FE-4FFB-B344-F678BC54B8F4}" dt="2024-06-15T15:29:43.338" v="1206"/>
          <ac:spMkLst>
            <pc:docMk/>
            <pc:sldMk cId="3512561980" sldId="262"/>
            <ac:spMk id="33" creationId="{58F75E82-AE0C-EFC0-0329-64B1E4208A52}"/>
          </ac:spMkLst>
        </pc:spChg>
        <pc:spChg chg="add mod">
          <ac:chgData name="Nijo Scheibner" userId="7866b0e233d596fa" providerId="LiveId" clId="{65660D4E-D6FE-4FFB-B344-F678BC54B8F4}" dt="2024-06-15T15:29:43.338" v="1206"/>
          <ac:spMkLst>
            <pc:docMk/>
            <pc:sldMk cId="3512561980" sldId="262"/>
            <ac:spMk id="34" creationId="{D0E20FAD-2E6D-2E76-553C-5E1ACD8B89E5}"/>
          </ac:spMkLst>
        </pc:spChg>
        <pc:spChg chg="add mod">
          <ac:chgData name="Nijo Scheibner" userId="7866b0e233d596fa" providerId="LiveId" clId="{65660D4E-D6FE-4FFB-B344-F678BC54B8F4}" dt="2024-06-15T15:29:43.338" v="1206"/>
          <ac:spMkLst>
            <pc:docMk/>
            <pc:sldMk cId="3512561980" sldId="262"/>
            <ac:spMk id="35" creationId="{575F77A1-3A22-5D3B-C1C7-A01FEE569DEC}"/>
          </ac:spMkLst>
        </pc:spChg>
        <pc:spChg chg="add mod">
          <ac:chgData name="Nijo Scheibner" userId="7866b0e233d596fa" providerId="LiveId" clId="{65660D4E-D6FE-4FFB-B344-F678BC54B8F4}" dt="2024-06-15T15:29:43.338" v="1206"/>
          <ac:spMkLst>
            <pc:docMk/>
            <pc:sldMk cId="3512561980" sldId="262"/>
            <ac:spMk id="36" creationId="{661185D6-EBB3-F7B7-A116-195B9770A0BE}"/>
          </ac:spMkLst>
        </pc:spChg>
        <pc:spChg chg="add mod">
          <ac:chgData name="Nijo Scheibner" userId="7866b0e233d596fa" providerId="LiveId" clId="{65660D4E-D6FE-4FFB-B344-F678BC54B8F4}" dt="2024-06-15T15:29:43.338" v="1206"/>
          <ac:spMkLst>
            <pc:docMk/>
            <pc:sldMk cId="3512561980" sldId="262"/>
            <ac:spMk id="37" creationId="{20B50BC6-384D-E502-FFB8-9FC4381B2F61}"/>
          </ac:spMkLst>
        </pc:spChg>
        <pc:spChg chg="add mod">
          <ac:chgData name="Nijo Scheibner" userId="7866b0e233d596fa" providerId="LiveId" clId="{65660D4E-D6FE-4FFB-B344-F678BC54B8F4}" dt="2024-06-15T15:29:43.338" v="1206"/>
          <ac:spMkLst>
            <pc:docMk/>
            <pc:sldMk cId="3512561980" sldId="262"/>
            <ac:spMk id="38" creationId="{77905C9F-E7B3-F479-3FDF-EF1E7B9908C9}"/>
          </ac:spMkLst>
        </pc:spChg>
        <pc:spChg chg="add mod">
          <ac:chgData name="Nijo Scheibner" userId="7866b0e233d596fa" providerId="LiveId" clId="{65660D4E-D6FE-4FFB-B344-F678BC54B8F4}" dt="2024-06-15T15:29:43.338" v="1206"/>
          <ac:spMkLst>
            <pc:docMk/>
            <pc:sldMk cId="3512561980" sldId="262"/>
            <ac:spMk id="39" creationId="{3123188D-B9D6-1682-7214-0E81EBBCB313}"/>
          </ac:spMkLst>
        </pc:spChg>
        <pc:spChg chg="add mod">
          <ac:chgData name="Nijo Scheibner" userId="7866b0e233d596fa" providerId="LiveId" clId="{65660D4E-D6FE-4FFB-B344-F678BC54B8F4}" dt="2024-06-15T15:29:43.338" v="1206"/>
          <ac:spMkLst>
            <pc:docMk/>
            <pc:sldMk cId="3512561980" sldId="262"/>
            <ac:spMk id="40" creationId="{522E417C-5E58-F72D-6913-E349088FDD91}"/>
          </ac:spMkLst>
        </pc:spChg>
        <pc:spChg chg="add del mod">
          <ac:chgData name="Nijo Scheibner" userId="7866b0e233d596fa" providerId="LiveId" clId="{65660D4E-D6FE-4FFB-B344-F678BC54B8F4}" dt="2024-06-15T15:29:54.717" v="1210" actId="478"/>
          <ac:spMkLst>
            <pc:docMk/>
            <pc:sldMk cId="3512561980" sldId="262"/>
            <ac:spMk id="44" creationId="{F8BEC768-56E0-6E0F-8A81-0C71BB3150C2}"/>
          </ac:spMkLst>
        </pc:spChg>
        <pc:spChg chg="add del mod">
          <ac:chgData name="Nijo Scheibner" userId="7866b0e233d596fa" providerId="LiveId" clId="{65660D4E-D6FE-4FFB-B344-F678BC54B8F4}" dt="2024-06-15T15:30:00.536" v="1213" actId="478"/>
          <ac:spMkLst>
            <pc:docMk/>
            <pc:sldMk cId="3512561980" sldId="262"/>
            <ac:spMk id="46" creationId="{FAD5971D-D5B1-F7CA-0C33-811B3C06A707}"/>
          </ac:spMkLst>
        </pc:spChg>
        <pc:spChg chg="mod">
          <ac:chgData name="Nijo Scheibner" userId="7866b0e233d596fa" providerId="LiveId" clId="{65660D4E-D6FE-4FFB-B344-F678BC54B8F4}" dt="2024-06-15T15:37:29.804" v="1429" actId="1076"/>
          <ac:spMkLst>
            <pc:docMk/>
            <pc:sldMk cId="3512561980" sldId="262"/>
            <ac:spMk id="49" creationId="{81039DD9-37A2-7207-2ECC-0895E35CEEB8}"/>
          </ac:spMkLst>
        </pc:spChg>
        <pc:spChg chg="add del mod">
          <ac:chgData name="Nijo Scheibner" userId="7866b0e233d596fa" providerId="LiveId" clId="{65660D4E-D6FE-4FFB-B344-F678BC54B8F4}" dt="2024-06-15T15:35:55.575" v="1400" actId="478"/>
          <ac:spMkLst>
            <pc:docMk/>
            <pc:sldMk cId="3512561980" sldId="262"/>
            <ac:spMk id="51" creationId="{89669CAF-B48B-1C5B-464A-31C72276BC8D}"/>
          </ac:spMkLst>
        </pc:spChg>
        <pc:spChg chg="add del mod">
          <ac:chgData name="Nijo Scheibner" userId="7866b0e233d596fa" providerId="LiveId" clId="{65660D4E-D6FE-4FFB-B344-F678BC54B8F4}" dt="2024-06-15T15:35:55.575" v="1400" actId="478"/>
          <ac:spMkLst>
            <pc:docMk/>
            <pc:sldMk cId="3512561980" sldId="262"/>
            <ac:spMk id="52" creationId="{E23DFE1D-6550-68D6-25AD-19AD88C0F00D}"/>
          </ac:spMkLst>
        </pc:spChg>
        <pc:spChg chg="add mod">
          <ac:chgData name="Nijo Scheibner" userId="7866b0e233d596fa" providerId="LiveId" clId="{65660D4E-D6FE-4FFB-B344-F678BC54B8F4}" dt="2024-06-15T15:37:29.804" v="1429" actId="1076"/>
          <ac:spMkLst>
            <pc:docMk/>
            <pc:sldMk cId="3512561980" sldId="262"/>
            <ac:spMk id="56" creationId="{068BB714-8FEC-CB94-BE35-0E5EF1485E9F}"/>
          </ac:spMkLst>
        </pc:spChg>
        <pc:spChg chg="add mod">
          <ac:chgData name="Nijo Scheibner" userId="7866b0e233d596fa" providerId="LiveId" clId="{65660D4E-D6FE-4FFB-B344-F678BC54B8F4}" dt="2024-06-15T15:37:29.804" v="1429" actId="1076"/>
          <ac:spMkLst>
            <pc:docMk/>
            <pc:sldMk cId="3512561980" sldId="262"/>
            <ac:spMk id="57" creationId="{B836D2A2-B889-8AB2-F60C-0BB5A6D44A05}"/>
          </ac:spMkLst>
        </pc:spChg>
        <pc:spChg chg="mod">
          <ac:chgData name="Nijo Scheibner" userId="7866b0e233d596fa" providerId="LiveId" clId="{65660D4E-D6FE-4FFB-B344-F678BC54B8F4}" dt="2024-06-15T15:37:29.804" v="1429" actId="1076"/>
          <ac:spMkLst>
            <pc:docMk/>
            <pc:sldMk cId="3512561980" sldId="262"/>
            <ac:spMk id="61" creationId="{992425B3-2B18-E7D6-7970-780420223BD0}"/>
          </ac:spMkLst>
        </pc:spChg>
        <pc:spChg chg="mod">
          <ac:chgData name="Nijo Scheibner" userId="7866b0e233d596fa" providerId="LiveId" clId="{65660D4E-D6FE-4FFB-B344-F678BC54B8F4}" dt="2024-06-15T15:37:29.804" v="1429" actId="1076"/>
          <ac:spMkLst>
            <pc:docMk/>
            <pc:sldMk cId="3512561980" sldId="262"/>
            <ac:spMk id="67" creationId="{15C87B7F-663A-D9FE-102C-4EBC555F5FEA}"/>
          </ac:spMkLst>
        </pc:spChg>
        <pc:spChg chg="mod">
          <ac:chgData name="Nijo Scheibner" userId="7866b0e233d596fa" providerId="LiveId" clId="{65660D4E-D6FE-4FFB-B344-F678BC54B8F4}" dt="2024-06-15T15:37:29.804" v="1429" actId="1076"/>
          <ac:spMkLst>
            <pc:docMk/>
            <pc:sldMk cId="3512561980" sldId="262"/>
            <ac:spMk id="70" creationId="{E32D0713-E972-B576-9A6C-990BA946CAEA}"/>
          </ac:spMkLst>
        </pc:spChg>
        <pc:spChg chg="add del mod">
          <ac:chgData name="Nijo Scheibner" userId="7866b0e233d596fa" providerId="LiveId" clId="{65660D4E-D6FE-4FFB-B344-F678BC54B8F4}" dt="2024-06-15T15:30:55.384" v="1255" actId="478"/>
          <ac:spMkLst>
            <pc:docMk/>
            <pc:sldMk cId="3512561980" sldId="262"/>
            <ac:spMk id="71" creationId="{E29BB4BB-6956-E3D1-1E9D-AA7C654A47EE}"/>
          </ac:spMkLst>
        </pc:spChg>
        <pc:spChg chg="add del mod">
          <ac:chgData name="Nijo Scheibner" userId="7866b0e233d596fa" providerId="LiveId" clId="{65660D4E-D6FE-4FFB-B344-F678BC54B8F4}" dt="2024-06-15T15:35:41.628" v="1386" actId="21"/>
          <ac:spMkLst>
            <pc:docMk/>
            <pc:sldMk cId="3512561980" sldId="262"/>
            <ac:spMk id="72" creationId="{BCA98111-74F7-3711-6829-2C04A558D87C}"/>
          </ac:spMkLst>
        </pc:spChg>
        <pc:spChg chg="add del mod">
          <ac:chgData name="Nijo Scheibner" userId="7866b0e233d596fa" providerId="LiveId" clId="{65660D4E-D6FE-4FFB-B344-F678BC54B8F4}" dt="2024-06-15T15:31:31.488" v="1266" actId="478"/>
          <ac:spMkLst>
            <pc:docMk/>
            <pc:sldMk cId="3512561980" sldId="262"/>
            <ac:spMk id="73" creationId="{47A1A7B3-7A53-081B-9A28-1326D435239E}"/>
          </ac:spMkLst>
        </pc:spChg>
        <pc:spChg chg="add mod">
          <ac:chgData name="Nijo Scheibner" userId="7866b0e233d596fa" providerId="LiveId" clId="{65660D4E-D6FE-4FFB-B344-F678BC54B8F4}" dt="2024-06-15T15:37:29.804" v="1429" actId="1076"/>
          <ac:spMkLst>
            <pc:docMk/>
            <pc:sldMk cId="3512561980" sldId="262"/>
            <ac:spMk id="74" creationId="{2CAACFE9-3291-6711-1C55-F3FF1072C18E}"/>
          </ac:spMkLst>
        </pc:spChg>
        <pc:spChg chg="add mod">
          <ac:chgData name="Nijo Scheibner" userId="7866b0e233d596fa" providerId="LiveId" clId="{65660D4E-D6FE-4FFB-B344-F678BC54B8F4}" dt="2024-06-15T15:37:29.804" v="1429" actId="1076"/>
          <ac:spMkLst>
            <pc:docMk/>
            <pc:sldMk cId="3512561980" sldId="262"/>
            <ac:spMk id="75" creationId="{6A57DFCF-C64A-73DB-9E3B-ED1B69BDD941}"/>
          </ac:spMkLst>
        </pc:spChg>
        <pc:spChg chg="add mod">
          <ac:chgData name="Nijo Scheibner" userId="7866b0e233d596fa" providerId="LiveId" clId="{65660D4E-D6FE-4FFB-B344-F678BC54B8F4}" dt="2024-06-15T15:37:29.804" v="1429" actId="1076"/>
          <ac:spMkLst>
            <pc:docMk/>
            <pc:sldMk cId="3512561980" sldId="262"/>
            <ac:spMk id="76" creationId="{8B4619C4-27A3-B5E5-0176-9978BADEBCA1}"/>
          </ac:spMkLst>
        </pc:spChg>
        <pc:spChg chg="add mod">
          <ac:chgData name="Nijo Scheibner" userId="7866b0e233d596fa" providerId="LiveId" clId="{65660D4E-D6FE-4FFB-B344-F678BC54B8F4}" dt="2024-06-15T15:37:41.584" v="1448" actId="1037"/>
          <ac:spMkLst>
            <pc:docMk/>
            <pc:sldMk cId="3512561980" sldId="262"/>
            <ac:spMk id="77" creationId="{151779B4-A501-181A-596D-1C151D2F1628}"/>
          </ac:spMkLst>
        </pc:spChg>
        <pc:spChg chg="mod topLvl">
          <ac:chgData name="Nijo Scheibner" userId="7866b0e233d596fa" providerId="LiveId" clId="{65660D4E-D6FE-4FFB-B344-F678BC54B8F4}" dt="2024-06-15T15:37:29.804" v="1429" actId="1076"/>
          <ac:spMkLst>
            <pc:docMk/>
            <pc:sldMk cId="3512561980" sldId="262"/>
            <ac:spMk id="82" creationId="{1C019CCD-C6C5-CD14-0E56-3E849E0CC9AA}"/>
          </ac:spMkLst>
        </pc:spChg>
        <pc:spChg chg="add mod">
          <ac:chgData name="Nijo Scheibner" userId="7866b0e233d596fa" providerId="LiveId" clId="{65660D4E-D6FE-4FFB-B344-F678BC54B8F4}" dt="2024-06-15T15:37:22.559" v="1428" actId="20577"/>
          <ac:spMkLst>
            <pc:docMk/>
            <pc:sldMk cId="3512561980" sldId="262"/>
            <ac:spMk id="90" creationId="{E8A91C8A-E9B5-C6A8-3589-F3B73F96B724}"/>
          </ac:spMkLst>
        </pc:spChg>
        <pc:spChg chg="add mod">
          <ac:chgData name="Nijo Scheibner" userId="7866b0e233d596fa" providerId="LiveId" clId="{65660D4E-D6FE-4FFB-B344-F678BC54B8F4}" dt="2024-06-15T15:37:51.481" v="1462" actId="20577"/>
          <ac:spMkLst>
            <pc:docMk/>
            <pc:sldMk cId="3512561980" sldId="262"/>
            <ac:spMk id="91" creationId="{42238761-A0E9-BCE6-5416-5D169E13E653}"/>
          </ac:spMkLst>
        </pc:spChg>
        <pc:grpChg chg="add mod">
          <ac:chgData name="Nijo Scheibner" userId="7866b0e233d596fa" providerId="LiveId" clId="{65660D4E-D6FE-4FFB-B344-F678BC54B8F4}" dt="2024-06-15T15:29:55.457" v="1211" actId="1076"/>
          <ac:grpSpMkLst>
            <pc:docMk/>
            <pc:sldMk cId="3512561980" sldId="262"/>
            <ac:grpSpMk id="4" creationId="{CD8FDC40-4238-3361-FFBA-1FEB837C0944}"/>
          </ac:grpSpMkLst>
        </pc:grpChg>
        <pc:grpChg chg="add mod">
          <ac:chgData name="Nijo Scheibner" userId="7866b0e233d596fa" providerId="LiveId" clId="{65660D4E-D6FE-4FFB-B344-F678BC54B8F4}" dt="2024-06-15T15:29:55.457" v="1211" actId="1076"/>
          <ac:grpSpMkLst>
            <pc:docMk/>
            <pc:sldMk cId="3512561980" sldId="262"/>
            <ac:grpSpMk id="7" creationId="{7EF769E4-C8E5-BD97-53A3-431B452EE47B}"/>
          </ac:grpSpMkLst>
        </pc:grpChg>
        <pc:grpChg chg="add mod">
          <ac:chgData name="Nijo Scheibner" userId="7866b0e233d596fa" providerId="LiveId" clId="{65660D4E-D6FE-4FFB-B344-F678BC54B8F4}" dt="2024-06-15T15:29:43.338" v="1206"/>
          <ac:grpSpMkLst>
            <pc:docMk/>
            <pc:sldMk cId="3512561980" sldId="262"/>
            <ac:grpSpMk id="10" creationId="{A48BF735-A6C0-C552-063A-911A2336D60F}"/>
          </ac:grpSpMkLst>
        </pc:grpChg>
        <pc:grpChg chg="add mod">
          <ac:chgData name="Nijo Scheibner" userId="7866b0e233d596fa" providerId="LiveId" clId="{65660D4E-D6FE-4FFB-B344-F678BC54B8F4}" dt="2024-06-15T15:29:43.338" v="1206"/>
          <ac:grpSpMkLst>
            <pc:docMk/>
            <pc:sldMk cId="3512561980" sldId="262"/>
            <ac:grpSpMk id="22" creationId="{AB4679C7-F2EB-5B5F-1F62-62AC4118A33B}"/>
          </ac:grpSpMkLst>
        </pc:grpChg>
        <pc:grpChg chg="add mod">
          <ac:chgData name="Nijo Scheibner" userId="7866b0e233d596fa" providerId="LiveId" clId="{65660D4E-D6FE-4FFB-B344-F678BC54B8F4}" dt="2024-06-15T15:29:43.338" v="1206"/>
          <ac:grpSpMkLst>
            <pc:docMk/>
            <pc:sldMk cId="3512561980" sldId="262"/>
            <ac:grpSpMk id="25" creationId="{ECC59E16-80F4-0D86-7C5D-25A046E11632}"/>
          </ac:grpSpMkLst>
        </pc:grpChg>
        <pc:grpChg chg="add mod">
          <ac:chgData name="Nijo Scheibner" userId="7866b0e233d596fa" providerId="LiveId" clId="{65660D4E-D6FE-4FFB-B344-F678BC54B8F4}" dt="2024-06-15T15:29:43.338" v="1206"/>
          <ac:grpSpMkLst>
            <pc:docMk/>
            <pc:sldMk cId="3512561980" sldId="262"/>
            <ac:grpSpMk id="31" creationId="{7EE80111-E1C4-6D49-F7BB-E9979478F213}"/>
          </ac:grpSpMkLst>
        </pc:grpChg>
        <pc:grpChg chg="add mod">
          <ac:chgData name="Nijo Scheibner" userId="7866b0e233d596fa" providerId="LiveId" clId="{65660D4E-D6FE-4FFB-B344-F678BC54B8F4}" dt="2024-06-15T15:37:29.804" v="1429" actId="1076"/>
          <ac:grpSpMkLst>
            <pc:docMk/>
            <pc:sldMk cId="3512561980" sldId="262"/>
            <ac:grpSpMk id="47" creationId="{6F3F93F6-D31D-5EAC-3F21-D72E9D04AA0A}"/>
          </ac:grpSpMkLst>
        </pc:grpChg>
        <pc:grpChg chg="add mod">
          <ac:chgData name="Nijo Scheibner" userId="7866b0e233d596fa" providerId="LiveId" clId="{65660D4E-D6FE-4FFB-B344-F678BC54B8F4}" dt="2024-06-15T15:38:06.548" v="1465" actId="1076"/>
          <ac:grpSpMkLst>
            <pc:docMk/>
            <pc:sldMk cId="3512561980" sldId="262"/>
            <ac:grpSpMk id="59" creationId="{54C2F030-4339-B955-0366-59581886BFDA}"/>
          </ac:grpSpMkLst>
        </pc:grpChg>
        <pc:grpChg chg="add mod">
          <ac:chgData name="Nijo Scheibner" userId="7866b0e233d596fa" providerId="LiveId" clId="{65660D4E-D6FE-4FFB-B344-F678BC54B8F4}" dt="2024-06-15T15:37:29.804" v="1429" actId="1076"/>
          <ac:grpSpMkLst>
            <pc:docMk/>
            <pc:sldMk cId="3512561980" sldId="262"/>
            <ac:grpSpMk id="62" creationId="{4190B97E-B5E8-8900-1266-7AAC187E2B7A}"/>
          </ac:grpSpMkLst>
        </pc:grpChg>
        <pc:grpChg chg="add mod">
          <ac:chgData name="Nijo Scheibner" userId="7866b0e233d596fa" providerId="LiveId" clId="{65660D4E-D6FE-4FFB-B344-F678BC54B8F4}" dt="2024-06-15T15:38:01.981" v="1463" actId="1076"/>
          <ac:grpSpMkLst>
            <pc:docMk/>
            <pc:sldMk cId="3512561980" sldId="262"/>
            <ac:grpSpMk id="68" creationId="{1B1FFB2A-DC56-5FC9-FF18-B64BD58CC839}"/>
          </ac:grpSpMkLst>
        </pc:grpChg>
        <pc:grpChg chg="add del mod">
          <ac:chgData name="Nijo Scheibner" userId="7866b0e233d596fa" providerId="LiveId" clId="{65660D4E-D6FE-4FFB-B344-F678BC54B8F4}" dt="2024-06-15T15:36:18.812" v="1406" actId="165"/>
          <ac:grpSpMkLst>
            <pc:docMk/>
            <pc:sldMk cId="3512561980" sldId="262"/>
            <ac:grpSpMk id="80" creationId="{D412E0B8-DAB5-223D-0A37-740EE5AB89EA}"/>
          </ac:grpSpMkLst>
        </pc:grpChg>
        <pc:grpChg chg="add mod">
          <ac:chgData name="Nijo Scheibner" userId="7866b0e233d596fa" providerId="LiveId" clId="{65660D4E-D6FE-4FFB-B344-F678BC54B8F4}" dt="2024-06-15T15:38:04.798" v="1464" actId="1076"/>
          <ac:grpSpMkLst>
            <pc:docMk/>
            <pc:sldMk cId="3512561980" sldId="262"/>
            <ac:grpSpMk id="89" creationId="{AED6E423-A2E0-607B-D8A9-DA66E0A409D4}"/>
          </ac:grpSpMkLst>
        </pc:grpChg>
        <pc:picChg chg="mod">
          <ac:chgData name="Nijo Scheibner" userId="7866b0e233d596fa" providerId="LiveId" clId="{65660D4E-D6FE-4FFB-B344-F678BC54B8F4}" dt="2024-06-15T15:29:20.278" v="1204"/>
          <ac:picMkLst>
            <pc:docMk/>
            <pc:sldMk cId="3512561980" sldId="262"/>
            <ac:picMk id="5" creationId="{1543EA7C-8B17-B9C3-EC75-EA95660887DF}"/>
          </ac:picMkLst>
        </pc:picChg>
        <pc:picChg chg="mod">
          <ac:chgData name="Nijo Scheibner" userId="7866b0e233d596fa" providerId="LiveId" clId="{65660D4E-D6FE-4FFB-B344-F678BC54B8F4}" dt="2024-06-15T15:29:20.278" v="1204"/>
          <ac:picMkLst>
            <pc:docMk/>
            <pc:sldMk cId="3512561980" sldId="262"/>
            <ac:picMk id="8" creationId="{361DE986-FC68-F823-6745-1AED2382BDA9}"/>
          </ac:picMkLst>
        </pc:picChg>
        <pc:picChg chg="mod">
          <ac:chgData name="Nijo Scheibner" userId="7866b0e233d596fa" providerId="LiveId" clId="{65660D4E-D6FE-4FFB-B344-F678BC54B8F4}" dt="2024-06-15T15:29:20.278" v="1204"/>
          <ac:picMkLst>
            <pc:docMk/>
            <pc:sldMk cId="3512561980" sldId="262"/>
            <ac:picMk id="9" creationId="{4FD869F2-4B26-996D-A8CC-EC1D73C3189E}"/>
          </ac:picMkLst>
        </pc:picChg>
        <pc:picChg chg="mod">
          <ac:chgData name="Nijo Scheibner" userId="7866b0e233d596fa" providerId="LiveId" clId="{65660D4E-D6FE-4FFB-B344-F678BC54B8F4}" dt="2024-06-15T15:29:43.338" v="1206"/>
          <ac:picMkLst>
            <pc:docMk/>
            <pc:sldMk cId="3512561980" sldId="262"/>
            <ac:picMk id="11" creationId="{C4C11AAA-E606-DC2F-3DF8-306BFE5D480A}"/>
          </ac:picMkLst>
        </pc:picChg>
        <pc:picChg chg="add mod">
          <ac:chgData name="Nijo Scheibner" userId="7866b0e233d596fa" providerId="LiveId" clId="{65660D4E-D6FE-4FFB-B344-F678BC54B8F4}" dt="2024-06-15T15:29:43.338" v="1206"/>
          <ac:picMkLst>
            <pc:docMk/>
            <pc:sldMk cId="3512561980" sldId="262"/>
            <ac:picMk id="13" creationId="{E121BF34-5562-CF0C-FB09-3B456536D5E0}"/>
          </ac:picMkLst>
        </pc:picChg>
        <pc:picChg chg="add mod">
          <ac:chgData name="Nijo Scheibner" userId="7866b0e233d596fa" providerId="LiveId" clId="{65660D4E-D6FE-4FFB-B344-F678BC54B8F4}" dt="2024-06-15T15:29:43.338" v="1206"/>
          <ac:picMkLst>
            <pc:docMk/>
            <pc:sldMk cId="3512561980" sldId="262"/>
            <ac:picMk id="16" creationId="{D40E929F-BCE9-8AC3-E308-959FCFC0369E}"/>
          </ac:picMkLst>
        </pc:picChg>
        <pc:picChg chg="add mod">
          <ac:chgData name="Nijo Scheibner" userId="7866b0e233d596fa" providerId="LiveId" clId="{65660D4E-D6FE-4FFB-B344-F678BC54B8F4}" dt="2024-06-15T15:29:43.338" v="1206"/>
          <ac:picMkLst>
            <pc:docMk/>
            <pc:sldMk cId="3512561980" sldId="262"/>
            <ac:picMk id="17" creationId="{D32FBB4A-5FF4-1A55-E37A-75377A7BA450}"/>
          </ac:picMkLst>
        </pc:picChg>
        <pc:picChg chg="add mod">
          <ac:chgData name="Nijo Scheibner" userId="7866b0e233d596fa" providerId="LiveId" clId="{65660D4E-D6FE-4FFB-B344-F678BC54B8F4}" dt="2024-06-15T15:29:43.338" v="1206"/>
          <ac:picMkLst>
            <pc:docMk/>
            <pc:sldMk cId="3512561980" sldId="262"/>
            <ac:picMk id="18" creationId="{C6301A2C-BCC8-7435-3297-BFF2B0AE95BE}"/>
          </ac:picMkLst>
        </pc:picChg>
        <pc:picChg chg="add mod">
          <ac:chgData name="Nijo Scheibner" userId="7866b0e233d596fa" providerId="LiveId" clId="{65660D4E-D6FE-4FFB-B344-F678BC54B8F4}" dt="2024-06-15T15:29:43.338" v="1206"/>
          <ac:picMkLst>
            <pc:docMk/>
            <pc:sldMk cId="3512561980" sldId="262"/>
            <ac:picMk id="21" creationId="{C0D2330D-2FF6-5428-DCE0-6B8938219C83}"/>
          </ac:picMkLst>
        </pc:picChg>
        <pc:picChg chg="mod">
          <ac:chgData name="Nijo Scheibner" userId="7866b0e233d596fa" providerId="LiveId" clId="{65660D4E-D6FE-4FFB-B344-F678BC54B8F4}" dt="2024-06-15T15:29:43.338" v="1206"/>
          <ac:picMkLst>
            <pc:docMk/>
            <pc:sldMk cId="3512561980" sldId="262"/>
            <ac:picMk id="23" creationId="{48830CDC-F38D-1260-3BEC-3EF1616B0E1A}"/>
          </ac:picMkLst>
        </pc:picChg>
        <pc:picChg chg="mod">
          <ac:chgData name="Nijo Scheibner" userId="7866b0e233d596fa" providerId="LiveId" clId="{65660D4E-D6FE-4FFB-B344-F678BC54B8F4}" dt="2024-06-15T15:29:43.338" v="1206"/>
          <ac:picMkLst>
            <pc:docMk/>
            <pc:sldMk cId="3512561980" sldId="262"/>
            <ac:picMk id="26" creationId="{E8BAA500-A8F5-66B8-0638-2716ECD2FBF1}"/>
          </ac:picMkLst>
        </pc:picChg>
        <pc:picChg chg="mod">
          <ac:chgData name="Nijo Scheibner" userId="7866b0e233d596fa" providerId="LiveId" clId="{65660D4E-D6FE-4FFB-B344-F678BC54B8F4}" dt="2024-06-15T15:29:43.338" v="1206"/>
          <ac:picMkLst>
            <pc:docMk/>
            <pc:sldMk cId="3512561980" sldId="262"/>
            <ac:picMk id="27" creationId="{6C719949-E581-3FD7-FF68-FB3EDD2F147A}"/>
          </ac:picMkLst>
        </pc:picChg>
        <pc:picChg chg="mod">
          <ac:chgData name="Nijo Scheibner" userId="7866b0e233d596fa" providerId="LiveId" clId="{65660D4E-D6FE-4FFB-B344-F678BC54B8F4}" dt="2024-06-15T15:29:43.338" v="1206"/>
          <ac:picMkLst>
            <pc:docMk/>
            <pc:sldMk cId="3512561980" sldId="262"/>
            <ac:picMk id="28" creationId="{BC76CA84-2FE3-6B79-7AEA-5AB35D44AC86}"/>
          </ac:picMkLst>
        </pc:picChg>
        <pc:picChg chg="mod">
          <ac:chgData name="Nijo Scheibner" userId="7866b0e233d596fa" providerId="LiveId" clId="{65660D4E-D6FE-4FFB-B344-F678BC54B8F4}" dt="2024-06-15T15:29:43.338" v="1206"/>
          <ac:picMkLst>
            <pc:docMk/>
            <pc:sldMk cId="3512561980" sldId="262"/>
            <ac:picMk id="29" creationId="{A49D1236-67C5-C24D-063A-724DC8657E06}"/>
          </ac:picMkLst>
        </pc:picChg>
        <pc:picChg chg="mod">
          <ac:chgData name="Nijo Scheibner" userId="7866b0e233d596fa" providerId="LiveId" clId="{65660D4E-D6FE-4FFB-B344-F678BC54B8F4}" dt="2024-06-15T15:29:43.338" v="1206"/>
          <ac:picMkLst>
            <pc:docMk/>
            <pc:sldMk cId="3512561980" sldId="262"/>
            <ac:picMk id="32" creationId="{9A0E9459-520E-318B-A0EA-F4CA4DFD1EDB}"/>
          </ac:picMkLst>
        </pc:picChg>
        <pc:picChg chg="add mod">
          <ac:chgData name="Nijo Scheibner" userId="7866b0e233d596fa" providerId="LiveId" clId="{65660D4E-D6FE-4FFB-B344-F678BC54B8F4}" dt="2024-06-15T15:29:43.338" v="1206"/>
          <ac:picMkLst>
            <pc:docMk/>
            <pc:sldMk cId="3512561980" sldId="262"/>
            <ac:picMk id="41" creationId="{19F8166A-6418-5198-7A1E-2C16E8325410}"/>
          </ac:picMkLst>
        </pc:picChg>
        <pc:picChg chg="add mod">
          <ac:chgData name="Nijo Scheibner" userId="7866b0e233d596fa" providerId="LiveId" clId="{65660D4E-D6FE-4FFB-B344-F678BC54B8F4}" dt="2024-06-15T15:29:43.338" v="1206"/>
          <ac:picMkLst>
            <pc:docMk/>
            <pc:sldMk cId="3512561980" sldId="262"/>
            <ac:picMk id="42" creationId="{BE67E1F2-4EB4-558D-DB34-3B52C8EBD567}"/>
          </ac:picMkLst>
        </pc:picChg>
        <pc:picChg chg="mod">
          <ac:chgData name="Nijo Scheibner" userId="7866b0e233d596fa" providerId="LiveId" clId="{65660D4E-D6FE-4FFB-B344-F678BC54B8F4}" dt="2024-06-15T15:37:29.804" v="1429" actId="1076"/>
          <ac:picMkLst>
            <pc:docMk/>
            <pc:sldMk cId="3512561980" sldId="262"/>
            <ac:picMk id="48" creationId="{3A7F00F3-1767-003D-58D6-F2E7F4661455}"/>
          </ac:picMkLst>
        </pc:picChg>
        <pc:picChg chg="add del mod">
          <ac:chgData name="Nijo Scheibner" userId="7866b0e233d596fa" providerId="LiveId" clId="{65660D4E-D6FE-4FFB-B344-F678BC54B8F4}" dt="2024-06-15T15:35:55.575" v="1400" actId="478"/>
          <ac:picMkLst>
            <pc:docMk/>
            <pc:sldMk cId="3512561980" sldId="262"/>
            <ac:picMk id="50" creationId="{E35741D0-5113-8BA9-873E-A9506A9B83D0}"/>
          </ac:picMkLst>
        </pc:picChg>
        <pc:picChg chg="add del mod">
          <ac:chgData name="Nijo Scheibner" userId="7866b0e233d596fa" providerId="LiveId" clId="{65660D4E-D6FE-4FFB-B344-F678BC54B8F4}" dt="2024-06-15T15:34:49.555" v="1371" actId="478"/>
          <ac:picMkLst>
            <pc:docMk/>
            <pc:sldMk cId="3512561980" sldId="262"/>
            <ac:picMk id="53" creationId="{C7CEF288-0107-DD3D-9755-B99CFC625423}"/>
          </ac:picMkLst>
        </pc:picChg>
        <pc:picChg chg="add del mod">
          <ac:chgData name="Nijo Scheibner" userId="7866b0e233d596fa" providerId="LiveId" clId="{65660D4E-D6FE-4FFB-B344-F678BC54B8F4}" dt="2024-06-15T15:35:55.575" v="1400" actId="478"/>
          <ac:picMkLst>
            <pc:docMk/>
            <pc:sldMk cId="3512561980" sldId="262"/>
            <ac:picMk id="54" creationId="{DD9DFC9A-1C6A-FF43-AE26-7D38700D1DFA}"/>
          </ac:picMkLst>
        </pc:picChg>
        <pc:picChg chg="add mod">
          <ac:chgData name="Nijo Scheibner" userId="7866b0e233d596fa" providerId="LiveId" clId="{65660D4E-D6FE-4FFB-B344-F678BC54B8F4}" dt="2024-06-15T15:37:29.804" v="1429" actId="1076"/>
          <ac:picMkLst>
            <pc:docMk/>
            <pc:sldMk cId="3512561980" sldId="262"/>
            <ac:picMk id="55" creationId="{60E27508-179E-76F2-4B4F-338D9B3C4475}"/>
          </ac:picMkLst>
        </pc:picChg>
        <pc:picChg chg="add del mod">
          <ac:chgData name="Nijo Scheibner" userId="7866b0e233d596fa" providerId="LiveId" clId="{65660D4E-D6FE-4FFB-B344-F678BC54B8F4}" dt="2024-06-15T15:35:29.129" v="1383" actId="478"/>
          <ac:picMkLst>
            <pc:docMk/>
            <pc:sldMk cId="3512561980" sldId="262"/>
            <ac:picMk id="58" creationId="{91F64981-CB23-2152-83C5-04703AEEF749}"/>
          </ac:picMkLst>
        </pc:picChg>
        <pc:picChg chg="mod">
          <ac:chgData name="Nijo Scheibner" userId="7866b0e233d596fa" providerId="LiveId" clId="{65660D4E-D6FE-4FFB-B344-F678BC54B8F4}" dt="2024-06-15T15:37:29.804" v="1429" actId="1076"/>
          <ac:picMkLst>
            <pc:docMk/>
            <pc:sldMk cId="3512561980" sldId="262"/>
            <ac:picMk id="60" creationId="{D02C8952-A0B4-D738-77A6-E5BA7B714555}"/>
          </ac:picMkLst>
        </pc:picChg>
        <pc:picChg chg="mod">
          <ac:chgData name="Nijo Scheibner" userId="7866b0e233d596fa" providerId="LiveId" clId="{65660D4E-D6FE-4FFB-B344-F678BC54B8F4}" dt="2024-06-15T15:37:29.804" v="1429" actId="1076"/>
          <ac:picMkLst>
            <pc:docMk/>
            <pc:sldMk cId="3512561980" sldId="262"/>
            <ac:picMk id="63" creationId="{93E88F1B-C46F-3C79-7A82-CB9F8AA28AD6}"/>
          </ac:picMkLst>
        </pc:picChg>
        <pc:picChg chg="mod">
          <ac:chgData name="Nijo Scheibner" userId="7866b0e233d596fa" providerId="LiveId" clId="{65660D4E-D6FE-4FFB-B344-F678BC54B8F4}" dt="2024-06-15T15:37:29.804" v="1429" actId="1076"/>
          <ac:picMkLst>
            <pc:docMk/>
            <pc:sldMk cId="3512561980" sldId="262"/>
            <ac:picMk id="64" creationId="{711178E4-E65E-A2A8-A856-A99E874E4664}"/>
          </ac:picMkLst>
        </pc:picChg>
        <pc:picChg chg="mod">
          <ac:chgData name="Nijo Scheibner" userId="7866b0e233d596fa" providerId="LiveId" clId="{65660D4E-D6FE-4FFB-B344-F678BC54B8F4}" dt="2024-06-15T15:37:29.804" v="1429" actId="1076"/>
          <ac:picMkLst>
            <pc:docMk/>
            <pc:sldMk cId="3512561980" sldId="262"/>
            <ac:picMk id="65" creationId="{29658307-A36E-38AD-E143-69A1F6A9A0C4}"/>
          </ac:picMkLst>
        </pc:picChg>
        <pc:picChg chg="mod">
          <ac:chgData name="Nijo Scheibner" userId="7866b0e233d596fa" providerId="LiveId" clId="{65660D4E-D6FE-4FFB-B344-F678BC54B8F4}" dt="2024-06-15T15:37:29.804" v="1429" actId="1076"/>
          <ac:picMkLst>
            <pc:docMk/>
            <pc:sldMk cId="3512561980" sldId="262"/>
            <ac:picMk id="66" creationId="{2C3F4B2E-181E-DBDF-6EF1-33A97CCFC0AC}"/>
          </ac:picMkLst>
        </pc:picChg>
        <pc:picChg chg="mod">
          <ac:chgData name="Nijo Scheibner" userId="7866b0e233d596fa" providerId="LiveId" clId="{65660D4E-D6FE-4FFB-B344-F678BC54B8F4}" dt="2024-06-15T15:37:29.804" v="1429" actId="1076"/>
          <ac:picMkLst>
            <pc:docMk/>
            <pc:sldMk cId="3512561980" sldId="262"/>
            <ac:picMk id="69" creationId="{FDCBD4CD-B66C-36FA-90CE-1DCA408B4EC1}"/>
          </ac:picMkLst>
        </pc:picChg>
        <pc:picChg chg="add mod">
          <ac:chgData name="Nijo Scheibner" userId="7866b0e233d596fa" providerId="LiveId" clId="{65660D4E-D6FE-4FFB-B344-F678BC54B8F4}" dt="2024-06-15T15:37:29.804" v="1429" actId="1076"/>
          <ac:picMkLst>
            <pc:docMk/>
            <pc:sldMk cId="3512561980" sldId="262"/>
            <ac:picMk id="78" creationId="{891939CC-8ED3-A3A2-0391-80775A251F68}"/>
          </ac:picMkLst>
        </pc:picChg>
        <pc:picChg chg="add mod">
          <ac:chgData name="Nijo Scheibner" userId="7866b0e233d596fa" providerId="LiveId" clId="{65660D4E-D6FE-4FFB-B344-F678BC54B8F4}" dt="2024-06-15T15:37:29.804" v="1429" actId="1076"/>
          <ac:picMkLst>
            <pc:docMk/>
            <pc:sldMk cId="3512561980" sldId="262"/>
            <ac:picMk id="79" creationId="{BC7026EE-CB05-EAEB-118C-548B1CB28F8C}"/>
          </ac:picMkLst>
        </pc:picChg>
        <pc:picChg chg="mod topLvl">
          <ac:chgData name="Nijo Scheibner" userId="7866b0e233d596fa" providerId="LiveId" clId="{65660D4E-D6FE-4FFB-B344-F678BC54B8F4}" dt="2024-06-15T15:37:29.804" v="1429" actId="1076"/>
          <ac:picMkLst>
            <pc:docMk/>
            <pc:sldMk cId="3512561980" sldId="262"/>
            <ac:picMk id="81" creationId="{AA0D20EB-2051-4892-4796-EBE353C1BF4C}"/>
          </ac:picMkLst>
        </pc:picChg>
        <pc:picChg chg="add del mod">
          <ac:chgData name="Nijo Scheibner" userId="7866b0e233d596fa" providerId="LiveId" clId="{65660D4E-D6FE-4FFB-B344-F678BC54B8F4}" dt="2024-06-15T15:33:04.649" v="1361" actId="478"/>
          <ac:picMkLst>
            <pc:docMk/>
            <pc:sldMk cId="3512561980" sldId="262"/>
            <ac:picMk id="83" creationId="{71FDDD7C-0183-6EDA-E885-DD671B3E184E}"/>
          </ac:picMkLst>
        </pc:picChg>
        <pc:picChg chg="add del mod">
          <ac:chgData name="Nijo Scheibner" userId="7866b0e233d596fa" providerId="LiveId" clId="{65660D4E-D6FE-4FFB-B344-F678BC54B8F4}" dt="2024-06-15T15:32:59.666" v="1358" actId="478"/>
          <ac:picMkLst>
            <pc:docMk/>
            <pc:sldMk cId="3512561980" sldId="262"/>
            <ac:picMk id="84" creationId="{A41AAB45-644E-7D21-4196-DD98EDF1045F}"/>
          </ac:picMkLst>
        </pc:picChg>
        <pc:picChg chg="add mod">
          <ac:chgData name="Nijo Scheibner" userId="7866b0e233d596fa" providerId="LiveId" clId="{65660D4E-D6FE-4FFB-B344-F678BC54B8F4}" dt="2024-06-15T15:37:29.804" v="1429" actId="1076"/>
          <ac:picMkLst>
            <pc:docMk/>
            <pc:sldMk cId="3512561980" sldId="262"/>
            <ac:picMk id="85" creationId="{960EB24A-CF4D-DDAB-EC5D-B115236C0E5C}"/>
          </ac:picMkLst>
        </pc:picChg>
        <pc:picChg chg="add mod">
          <ac:chgData name="Nijo Scheibner" userId="7866b0e233d596fa" providerId="LiveId" clId="{65660D4E-D6FE-4FFB-B344-F678BC54B8F4}" dt="2024-06-15T15:37:29.804" v="1429" actId="1076"/>
          <ac:picMkLst>
            <pc:docMk/>
            <pc:sldMk cId="3512561980" sldId="262"/>
            <ac:picMk id="86" creationId="{6C09365A-400F-1481-2DE9-AEFDA56CC015}"/>
          </ac:picMkLst>
        </pc:picChg>
        <pc:picChg chg="add mod">
          <ac:chgData name="Nijo Scheibner" userId="7866b0e233d596fa" providerId="LiveId" clId="{65660D4E-D6FE-4FFB-B344-F678BC54B8F4}" dt="2024-06-15T15:37:29.804" v="1429" actId="1076"/>
          <ac:picMkLst>
            <pc:docMk/>
            <pc:sldMk cId="3512561980" sldId="262"/>
            <ac:picMk id="87" creationId="{ADA4D3B9-BEBD-2F3F-29AB-DE320881463B}"/>
          </ac:picMkLst>
        </pc:picChg>
        <pc:picChg chg="add mod">
          <ac:chgData name="Nijo Scheibner" userId="7866b0e233d596fa" providerId="LiveId" clId="{65660D4E-D6FE-4FFB-B344-F678BC54B8F4}" dt="2024-06-15T15:37:29.804" v="1429" actId="1076"/>
          <ac:picMkLst>
            <pc:docMk/>
            <pc:sldMk cId="3512561980" sldId="262"/>
            <ac:picMk id="88" creationId="{D9060CBA-77D0-7768-1E66-60236225B59A}"/>
          </ac:picMkLst>
        </pc:picChg>
        <pc:picChg chg="add del">
          <ac:chgData name="Nijo Scheibner" userId="7866b0e233d596fa" providerId="LiveId" clId="{65660D4E-D6FE-4FFB-B344-F678BC54B8F4}" dt="2024-06-15T15:34:51.599" v="1373" actId="478"/>
          <ac:picMkLst>
            <pc:docMk/>
            <pc:sldMk cId="3512561980" sldId="262"/>
            <ac:picMk id="4098" creationId="{561818A3-DCD4-0C18-F7F6-5B113B768D6B}"/>
          </ac:picMkLst>
        </pc:picChg>
        <pc:picChg chg="add del mod">
          <ac:chgData name="Nijo Scheibner" userId="7866b0e233d596fa" providerId="LiveId" clId="{65660D4E-D6FE-4FFB-B344-F678BC54B8F4}" dt="2024-06-15T15:35:55.575" v="1400" actId="478"/>
          <ac:picMkLst>
            <pc:docMk/>
            <pc:sldMk cId="3512561980" sldId="262"/>
            <ac:picMk id="4100" creationId="{F4BE1531-26F3-6325-C313-1BCE373DA7C6}"/>
          </ac:picMkLst>
        </pc:picChg>
      </pc:sldChg>
      <pc:sldChg chg="del">
        <pc:chgData name="Nijo Scheibner" userId="7866b0e233d596fa" providerId="LiveId" clId="{65660D4E-D6FE-4FFB-B344-F678BC54B8F4}" dt="2024-06-15T15:27:20.742" v="1201" actId="2696"/>
        <pc:sldMkLst>
          <pc:docMk/>
          <pc:sldMk cId="2835527055" sldId="263"/>
        </pc:sldMkLst>
      </pc:sldChg>
      <pc:sldChg chg="del">
        <pc:chgData name="Nijo Scheibner" userId="7866b0e233d596fa" providerId="LiveId" clId="{65660D4E-D6FE-4FFB-B344-F678BC54B8F4}" dt="2024-06-15T15:27:25.145" v="1202" actId="2696"/>
        <pc:sldMkLst>
          <pc:docMk/>
          <pc:sldMk cId="1595253682" sldId="264"/>
        </pc:sldMkLst>
      </pc:sldChg>
      <pc:sldChg chg="addSp delSp modSp mod">
        <pc:chgData name="Nijo Scheibner" userId="7866b0e233d596fa" providerId="LiveId" clId="{65660D4E-D6FE-4FFB-B344-F678BC54B8F4}" dt="2024-06-15T15:42:09.894" v="1498" actId="1076"/>
        <pc:sldMkLst>
          <pc:docMk/>
          <pc:sldMk cId="4182536051" sldId="265"/>
        </pc:sldMkLst>
        <pc:spChg chg="mod">
          <ac:chgData name="Nijo Scheibner" userId="7866b0e233d596fa" providerId="LiveId" clId="{65660D4E-D6FE-4FFB-B344-F678BC54B8F4}" dt="2024-06-15T15:38:26.967" v="1483" actId="20577"/>
          <ac:spMkLst>
            <pc:docMk/>
            <pc:sldMk cId="4182536051" sldId="265"/>
            <ac:spMk id="2" creationId="{5D357DAE-2FB1-6983-BE31-7A83CEF00146}"/>
          </ac:spMkLst>
        </pc:spChg>
        <pc:spChg chg="del">
          <ac:chgData name="Nijo Scheibner" userId="7866b0e233d596fa" providerId="LiveId" clId="{65660D4E-D6FE-4FFB-B344-F678BC54B8F4}" dt="2024-06-15T15:41:21.248" v="1486" actId="478"/>
          <ac:spMkLst>
            <pc:docMk/>
            <pc:sldMk cId="4182536051" sldId="265"/>
            <ac:spMk id="3" creationId="{45E4E90D-C85F-CD79-8CE0-2A17671ACFD5}"/>
          </ac:spMkLst>
        </pc:spChg>
        <pc:spChg chg="add">
          <ac:chgData name="Nijo Scheibner" userId="7866b0e233d596fa" providerId="LiveId" clId="{65660D4E-D6FE-4FFB-B344-F678BC54B8F4}" dt="2024-06-15T15:41:43.261" v="1491"/>
          <ac:spMkLst>
            <pc:docMk/>
            <pc:sldMk cId="4182536051" sldId="265"/>
            <ac:spMk id="6" creationId="{A1C18509-2822-CEC6-7096-F3E09B65BA2C}"/>
          </ac:spMkLst>
        </pc:spChg>
        <pc:spChg chg="add del">
          <ac:chgData name="Nijo Scheibner" userId="7866b0e233d596fa" providerId="LiveId" clId="{65660D4E-D6FE-4FFB-B344-F678BC54B8F4}" dt="2024-06-15T15:41:48.135" v="1493" actId="478"/>
          <ac:spMkLst>
            <pc:docMk/>
            <pc:sldMk cId="4182536051" sldId="265"/>
            <ac:spMk id="7" creationId="{A4F39E5E-2416-B7CA-8567-6426ED58777E}"/>
          </ac:spMkLst>
        </pc:spChg>
        <pc:picChg chg="add mod">
          <ac:chgData name="Nijo Scheibner" userId="7866b0e233d596fa" providerId="LiveId" clId="{65660D4E-D6FE-4FFB-B344-F678BC54B8F4}" dt="2024-06-15T15:41:29.023" v="1490" actId="1076"/>
          <ac:picMkLst>
            <pc:docMk/>
            <pc:sldMk cId="4182536051" sldId="265"/>
            <ac:picMk id="4" creationId="{98B9A208-9E70-D96A-19AC-C2CC6895C647}"/>
          </ac:picMkLst>
        </pc:picChg>
        <pc:picChg chg="add mod">
          <ac:chgData name="Nijo Scheibner" userId="7866b0e233d596fa" providerId="LiveId" clId="{65660D4E-D6FE-4FFB-B344-F678BC54B8F4}" dt="2024-06-15T15:41:25.448" v="1488" actId="1076"/>
          <ac:picMkLst>
            <pc:docMk/>
            <pc:sldMk cId="4182536051" sldId="265"/>
            <ac:picMk id="5" creationId="{47626EBC-D482-D913-D5F8-902265A93427}"/>
          </ac:picMkLst>
        </pc:picChg>
        <pc:picChg chg="add mod">
          <ac:chgData name="Nijo Scheibner" userId="7866b0e233d596fa" providerId="LiveId" clId="{65660D4E-D6FE-4FFB-B344-F678BC54B8F4}" dt="2024-06-15T15:42:09.894" v="1498" actId="1076"/>
          <ac:picMkLst>
            <pc:docMk/>
            <pc:sldMk cId="4182536051" sldId="265"/>
            <ac:picMk id="5126" creationId="{5A5E06FB-FFFB-AF7B-B9AD-A589B417FD90}"/>
          </ac:picMkLst>
        </pc:picChg>
      </pc:sldChg>
      <pc:sldChg chg="add del">
        <pc:chgData name="Nijo Scheibner" userId="7866b0e233d596fa" providerId="LiveId" clId="{65660D4E-D6FE-4FFB-B344-F678BC54B8F4}" dt="2024-06-15T15:38:38.343" v="1485" actId="2696"/>
        <pc:sldMkLst>
          <pc:docMk/>
          <pc:sldMk cId="788690194" sldId="266"/>
        </pc:sldMkLst>
      </pc:sldChg>
      <pc:sldChg chg="modSp mod">
        <pc:chgData name="Nijo Scheibner" userId="7866b0e233d596fa" providerId="LiveId" clId="{65660D4E-D6FE-4FFB-B344-F678BC54B8F4}" dt="2024-06-15T15:17:49.335" v="1176" actId="20577"/>
        <pc:sldMkLst>
          <pc:docMk/>
          <pc:sldMk cId="1796751248" sldId="267"/>
        </pc:sldMkLst>
        <pc:spChg chg="mod">
          <ac:chgData name="Nijo Scheibner" userId="7866b0e233d596fa" providerId="LiveId" clId="{65660D4E-D6FE-4FFB-B344-F678BC54B8F4}" dt="2024-06-15T15:17:49.335" v="1176" actId="20577"/>
          <ac:spMkLst>
            <pc:docMk/>
            <pc:sldMk cId="1796751248" sldId="267"/>
            <ac:spMk id="3" creationId="{07B4D203-9C7C-675E-6DCC-C24ED81223C9}"/>
          </ac:spMkLst>
        </pc:spChg>
        <pc:graphicFrameChg chg="mod">
          <ac:chgData name="Nijo Scheibner" userId="7866b0e233d596fa" providerId="LiveId" clId="{65660D4E-D6FE-4FFB-B344-F678BC54B8F4}" dt="2024-06-14T22:37:46.154" v="5"/>
          <ac:graphicFrameMkLst>
            <pc:docMk/>
            <pc:sldMk cId="1796751248" sldId="267"/>
            <ac:graphicFrameMk id="5" creationId="{AF3138C5-5E3E-1074-6028-B81A646DA054}"/>
          </ac:graphicFrameMkLst>
        </pc:graphicFrameChg>
      </pc:sldChg>
      <pc:sldChg chg="addSp delSp modSp mod modNotesTx">
        <pc:chgData name="Nijo Scheibner" userId="7866b0e233d596fa" providerId="LiveId" clId="{65660D4E-D6FE-4FFB-B344-F678BC54B8F4}" dt="2024-06-15T15:12:06.105" v="971" actId="313"/>
        <pc:sldMkLst>
          <pc:docMk/>
          <pc:sldMk cId="3326213667" sldId="268"/>
        </pc:sldMkLst>
        <pc:spChg chg="mod">
          <ac:chgData name="Nijo Scheibner" userId="7866b0e233d596fa" providerId="LiveId" clId="{65660D4E-D6FE-4FFB-B344-F678BC54B8F4}" dt="2024-06-15T15:12:06.105" v="971" actId="313"/>
          <ac:spMkLst>
            <pc:docMk/>
            <pc:sldMk cId="3326213667" sldId="268"/>
            <ac:spMk id="3" creationId="{71167510-A9D3-F2B5-239B-64B926122146}"/>
          </ac:spMkLst>
        </pc:spChg>
        <pc:spChg chg="add mod">
          <ac:chgData name="Nijo Scheibner" userId="7866b0e233d596fa" providerId="LiveId" clId="{65660D4E-D6FE-4FFB-B344-F678BC54B8F4}" dt="2024-06-15T14:49:54.074" v="790" actId="1076"/>
          <ac:spMkLst>
            <pc:docMk/>
            <pc:sldMk cId="3326213667" sldId="268"/>
            <ac:spMk id="6" creationId="{03C1A9C0-EC69-357E-610A-6E2797EA8406}"/>
          </ac:spMkLst>
        </pc:spChg>
        <pc:spChg chg="add mod">
          <ac:chgData name="Nijo Scheibner" userId="7866b0e233d596fa" providerId="LiveId" clId="{65660D4E-D6FE-4FFB-B344-F678BC54B8F4}" dt="2024-06-15T14:49:54.074" v="790" actId="1076"/>
          <ac:spMkLst>
            <pc:docMk/>
            <pc:sldMk cId="3326213667" sldId="268"/>
            <ac:spMk id="7" creationId="{48C8C4B0-0918-0570-53A3-FF76EA41B2D4}"/>
          </ac:spMkLst>
        </pc:spChg>
        <pc:spChg chg="add del mod">
          <ac:chgData name="Nijo Scheibner" userId="7866b0e233d596fa" providerId="LiveId" clId="{65660D4E-D6FE-4FFB-B344-F678BC54B8F4}" dt="2024-06-15T14:31:12.893" v="253" actId="478"/>
          <ac:spMkLst>
            <pc:docMk/>
            <pc:sldMk cId="3326213667" sldId="268"/>
            <ac:spMk id="10" creationId="{5A006F7B-6C5A-C78E-020D-3D7873E7A3C5}"/>
          </ac:spMkLst>
        </pc:spChg>
        <pc:grpChg chg="add mod">
          <ac:chgData name="Nijo Scheibner" userId="7866b0e233d596fa" providerId="LiveId" clId="{65660D4E-D6FE-4FFB-B344-F678BC54B8F4}" dt="2024-06-15T14:49:54.074" v="790" actId="1076"/>
          <ac:grpSpMkLst>
            <pc:docMk/>
            <pc:sldMk cId="3326213667" sldId="268"/>
            <ac:grpSpMk id="8" creationId="{329C0C9F-FD58-F21E-47A7-CD6D09C3FC77}"/>
          </ac:grpSpMkLst>
        </pc:grpChg>
        <pc:grpChg chg="add del mod">
          <ac:chgData name="Nijo Scheibner" userId="7866b0e233d596fa" providerId="LiveId" clId="{65660D4E-D6FE-4FFB-B344-F678BC54B8F4}" dt="2024-06-15T14:34:00.569" v="257" actId="165"/>
          <ac:grpSpMkLst>
            <pc:docMk/>
            <pc:sldMk cId="3326213667" sldId="268"/>
            <ac:grpSpMk id="9" creationId="{E84E201C-9FC2-F04F-4CC8-A7815F93EC6C}"/>
          </ac:grpSpMkLst>
        </pc:grpChg>
        <pc:grpChg chg="add mod">
          <ac:chgData name="Nijo Scheibner" userId="7866b0e233d596fa" providerId="LiveId" clId="{65660D4E-D6FE-4FFB-B344-F678BC54B8F4}" dt="2024-06-15T14:40:16.739" v="427" actId="1076"/>
          <ac:grpSpMkLst>
            <pc:docMk/>
            <pc:sldMk cId="3326213667" sldId="268"/>
            <ac:grpSpMk id="13" creationId="{CC6A769E-E98D-3FCE-939F-C4C055816DA3}"/>
          </ac:grpSpMkLst>
        </pc:grpChg>
        <pc:graphicFrameChg chg="add mod">
          <ac:chgData name="Nijo Scheibner" userId="7866b0e233d596fa" providerId="LiveId" clId="{65660D4E-D6FE-4FFB-B344-F678BC54B8F4}" dt="2024-06-15T14:50:58.053" v="805" actId="1076"/>
          <ac:graphicFrameMkLst>
            <pc:docMk/>
            <pc:sldMk cId="3326213667" sldId="268"/>
            <ac:graphicFrameMk id="14" creationId="{1857FAF5-8E7C-3352-4DAE-EE8D6A5D98DF}"/>
          </ac:graphicFrameMkLst>
        </pc:graphicFrameChg>
        <pc:picChg chg="add del mod topLvl">
          <ac:chgData name="Nijo Scheibner" userId="7866b0e233d596fa" providerId="LiveId" clId="{65660D4E-D6FE-4FFB-B344-F678BC54B8F4}" dt="2024-06-15T14:34:02.676" v="258" actId="478"/>
          <ac:picMkLst>
            <pc:docMk/>
            <pc:sldMk cId="3326213667" sldId="268"/>
            <ac:picMk id="5" creationId="{19EE5BBF-9CA5-060E-663F-EE64C3B1EA28}"/>
          </ac:picMkLst>
        </pc:picChg>
        <pc:picChg chg="add mod ord">
          <ac:chgData name="Nijo Scheibner" userId="7866b0e233d596fa" providerId="LiveId" clId="{65660D4E-D6FE-4FFB-B344-F678BC54B8F4}" dt="2024-06-15T14:40:16.739" v="427" actId="1076"/>
          <ac:picMkLst>
            <pc:docMk/>
            <pc:sldMk cId="3326213667" sldId="268"/>
            <ac:picMk id="12" creationId="{A77BEAFD-0AC7-FAA7-E82C-DF88CB09359E}"/>
          </ac:picMkLst>
        </pc:picChg>
        <pc:picChg chg="add del mod">
          <ac:chgData name="Nijo Scheibner" userId="7866b0e233d596fa" providerId="LiveId" clId="{65660D4E-D6FE-4FFB-B344-F678BC54B8F4}" dt="2024-06-15T14:21:43.443" v="141" actId="478"/>
          <ac:picMkLst>
            <pc:docMk/>
            <pc:sldMk cId="3326213667" sldId="268"/>
            <ac:picMk id="2050" creationId="{CBA8A0F6-DC1F-E08D-8745-B3B2129F75D2}"/>
          </ac:picMkLst>
        </pc:picChg>
        <pc:picChg chg="add mod topLvl">
          <ac:chgData name="Nijo Scheibner" userId="7866b0e233d596fa" providerId="LiveId" clId="{65660D4E-D6FE-4FFB-B344-F678BC54B8F4}" dt="2024-06-15T14:40:16.739" v="427" actId="1076"/>
          <ac:picMkLst>
            <pc:docMk/>
            <pc:sldMk cId="3326213667" sldId="268"/>
            <ac:picMk id="2052" creationId="{43175050-563F-6AE8-7759-6A8B3222AF12}"/>
          </ac:picMkLst>
        </pc:picChg>
        <pc:picChg chg="add mod">
          <ac:chgData name="Nijo Scheibner" userId="7866b0e233d596fa" providerId="LiveId" clId="{65660D4E-D6FE-4FFB-B344-F678BC54B8F4}" dt="2024-06-15T14:49:54.074" v="790" actId="1076"/>
          <ac:picMkLst>
            <pc:docMk/>
            <pc:sldMk cId="3326213667" sldId="268"/>
            <ac:picMk id="2054" creationId="{5FC48417-DD07-821E-F369-F0B4B19D4FAC}"/>
          </ac:picMkLst>
        </pc:picChg>
        <pc:picChg chg="add mod">
          <ac:chgData name="Nijo Scheibner" userId="7866b0e233d596fa" providerId="LiveId" clId="{65660D4E-D6FE-4FFB-B344-F678BC54B8F4}" dt="2024-06-15T14:49:54.074" v="790" actId="1076"/>
          <ac:picMkLst>
            <pc:docMk/>
            <pc:sldMk cId="3326213667" sldId="268"/>
            <ac:picMk id="2056" creationId="{72CDFC22-8575-466C-7CE9-1E15026EE722}"/>
          </ac:picMkLst>
        </pc:picChg>
        <pc:picChg chg="add mod">
          <ac:chgData name="Nijo Scheibner" userId="7866b0e233d596fa" providerId="LiveId" clId="{65660D4E-D6FE-4FFB-B344-F678BC54B8F4}" dt="2024-06-15T14:49:54.074" v="790" actId="1076"/>
          <ac:picMkLst>
            <pc:docMk/>
            <pc:sldMk cId="3326213667" sldId="268"/>
            <ac:picMk id="2058" creationId="{184DE6DB-EF86-F0F2-DB80-C29B1ECBC51E}"/>
          </ac:picMkLst>
        </pc:picChg>
      </pc:sldChg>
      <pc:sldChg chg="addSp modSp">
        <pc:chgData name="Nijo Scheibner" userId="7866b0e233d596fa" providerId="LiveId" clId="{65660D4E-D6FE-4FFB-B344-F678BC54B8F4}" dt="2024-06-14T23:55:53.698" v="62"/>
        <pc:sldMkLst>
          <pc:docMk/>
          <pc:sldMk cId="970088292" sldId="269"/>
        </pc:sldMkLst>
        <pc:spChg chg="add mod">
          <ac:chgData name="Nijo Scheibner" userId="7866b0e233d596fa" providerId="LiveId" clId="{65660D4E-D6FE-4FFB-B344-F678BC54B8F4}" dt="2024-06-14T23:51:18.106" v="58"/>
          <ac:spMkLst>
            <pc:docMk/>
            <pc:sldMk cId="970088292" sldId="269"/>
            <ac:spMk id="10" creationId="{AAE2C4D0-8EBA-D13B-E306-9E9081EFA52E}"/>
          </ac:spMkLst>
        </pc:spChg>
        <pc:spChg chg="add mod">
          <ac:chgData name="Nijo Scheibner" userId="7866b0e233d596fa" providerId="LiveId" clId="{65660D4E-D6FE-4FFB-B344-F678BC54B8F4}" dt="2024-06-14T23:52:46.339" v="59"/>
          <ac:spMkLst>
            <pc:docMk/>
            <pc:sldMk cId="970088292" sldId="269"/>
            <ac:spMk id="11" creationId="{D4C043E6-DDC7-F8CA-565C-74A954EC3D4F}"/>
          </ac:spMkLst>
        </pc:spChg>
        <pc:spChg chg="add mod">
          <ac:chgData name="Nijo Scheibner" userId="7866b0e233d596fa" providerId="LiveId" clId="{65660D4E-D6FE-4FFB-B344-F678BC54B8F4}" dt="2024-06-14T23:53:55.186" v="60"/>
          <ac:spMkLst>
            <pc:docMk/>
            <pc:sldMk cId="970088292" sldId="269"/>
            <ac:spMk id="12" creationId="{7B008F6B-1734-BB47-05FF-901525F087B2}"/>
          </ac:spMkLst>
        </pc:spChg>
        <pc:spChg chg="add mod">
          <ac:chgData name="Nijo Scheibner" userId="7866b0e233d596fa" providerId="LiveId" clId="{65660D4E-D6FE-4FFB-B344-F678BC54B8F4}" dt="2024-06-14T23:54:06.379" v="61"/>
          <ac:spMkLst>
            <pc:docMk/>
            <pc:sldMk cId="970088292" sldId="269"/>
            <ac:spMk id="13" creationId="{497A3A5C-BBB7-F345-2D1D-1F6F1B2B8E74}"/>
          </ac:spMkLst>
        </pc:spChg>
        <pc:spChg chg="add mod">
          <ac:chgData name="Nijo Scheibner" userId="7866b0e233d596fa" providerId="LiveId" clId="{65660D4E-D6FE-4FFB-B344-F678BC54B8F4}" dt="2024-06-14T23:55:53.698" v="62"/>
          <ac:spMkLst>
            <pc:docMk/>
            <pc:sldMk cId="970088292" sldId="269"/>
            <ac:spMk id="14" creationId="{F1C4D8F6-CA7B-655D-66D0-3FFDB813B514}"/>
          </ac:spMkLst>
        </pc:spChg>
      </pc:sldChg>
      <pc:sldChg chg="add">
        <pc:chgData name="Nijo Scheibner" userId="7866b0e233d596fa" providerId="LiveId" clId="{65660D4E-D6FE-4FFB-B344-F678BC54B8F4}" dt="2024-06-15T15:23:57.030" v="1177"/>
        <pc:sldMkLst>
          <pc:docMk/>
          <pc:sldMk cId="3578443097" sldId="270"/>
        </pc:sldMkLst>
      </pc:sldChg>
      <pc:sldChg chg="addSp delSp modSp add mod">
        <pc:chgData name="Nijo Scheibner" userId="7866b0e233d596fa" providerId="LiveId" clId="{65660D4E-D6FE-4FFB-B344-F678BC54B8F4}" dt="2024-06-15T15:26:42.631" v="1198" actId="1076"/>
        <pc:sldMkLst>
          <pc:docMk/>
          <pc:sldMk cId="322199735" sldId="271"/>
        </pc:sldMkLst>
        <pc:spChg chg="del">
          <ac:chgData name="Nijo Scheibner" userId="7866b0e233d596fa" providerId="LiveId" clId="{65660D4E-D6FE-4FFB-B344-F678BC54B8F4}" dt="2024-06-15T15:25:31.873" v="1186" actId="478"/>
          <ac:spMkLst>
            <pc:docMk/>
            <pc:sldMk cId="322199735" sldId="271"/>
            <ac:spMk id="2" creationId="{EA9EE1CA-340C-6B52-91D7-EC27FAF6C187}"/>
          </ac:spMkLst>
        </pc:spChg>
        <pc:spChg chg="add del mod">
          <ac:chgData name="Nijo Scheibner" userId="7866b0e233d596fa" providerId="LiveId" clId="{65660D4E-D6FE-4FFB-B344-F678BC54B8F4}" dt="2024-06-15T15:25:34.473" v="1188" actId="478"/>
          <ac:spMkLst>
            <pc:docMk/>
            <pc:sldMk cId="322199735" sldId="271"/>
            <ac:spMk id="4" creationId="{DFC4B245-7347-291B-FCC8-20E53125AF5D}"/>
          </ac:spMkLst>
        </pc:spChg>
        <pc:spChg chg="add mod">
          <ac:chgData name="Nijo Scheibner" userId="7866b0e233d596fa" providerId="LiveId" clId="{65660D4E-D6FE-4FFB-B344-F678BC54B8F4}" dt="2024-06-15T15:26:42.631" v="1198" actId="1076"/>
          <ac:spMkLst>
            <pc:docMk/>
            <pc:sldMk cId="322199735" sldId="271"/>
            <ac:spMk id="5" creationId="{95414A15-4D3A-15DD-5392-3FD37BC3B5AA}"/>
          </ac:spMkLst>
        </pc:spChg>
      </pc:sldChg>
      <pc:sldChg chg="addSp delSp modSp add mod">
        <pc:chgData name="Nijo Scheibner" userId="7866b0e233d596fa" providerId="LiveId" clId="{65660D4E-D6FE-4FFB-B344-F678BC54B8F4}" dt="2024-06-15T15:26:06.899" v="1193" actId="1076"/>
        <pc:sldMkLst>
          <pc:docMk/>
          <pc:sldMk cId="2189461117" sldId="272"/>
        </pc:sldMkLst>
        <pc:spChg chg="del mod">
          <ac:chgData name="Nijo Scheibner" userId="7866b0e233d596fa" providerId="LiveId" clId="{65660D4E-D6FE-4FFB-B344-F678BC54B8F4}" dt="2024-06-15T15:25:12.497" v="1181" actId="478"/>
          <ac:spMkLst>
            <pc:docMk/>
            <pc:sldMk cId="2189461117" sldId="272"/>
            <ac:spMk id="2" creationId="{EA9EE1CA-340C-6B52-91D7-EC27FAF6C187}"/>
          </ac:spMkLst>
        </pc:spChg>
        <pc:spChg chg="add mod">
          <ac:chgData name="Nijo Scheibner" userId="7866b0e233d596fa" providerId="LiveId" clId="{65660D4E-D6FE-4FFB-B344-F678BC54B8F4}" dt="2024-06-15T15:26:06.899" v="1193" actId="1076"/>
          <ac:spMkLst>
            <pc:docMk/>
            <pc:sldMk cId="2189461117" sldId="272"/>
            <ac:spMk id="9" creationId="{07976864-6936-9BFD-252E-3BD1CBEE95D4}"/>
          </ac:spMkLst>
        </pc:spChg>
        <pc:spChg chg="add del mod">
          <ac:chgData name="Nijo Scheibner" userId="7866b0e233d596fa" providerId="LiveId" clId="{65660D4E-D6FE-4FFB-B344-F678BC54B8F4}" dt="2024-06-15T15:25:15.768" v="1182" actId="478"/>
          <ac:spMkLst>
            <pc:docMk/>
            <pc:sldMk cId="2189461117" sldId="272"/>
            <ac:spMk id="11" creationId="{E4B99C4B-B6E9-B70E-F291-99E7AC3CF679}"/>
          </ac:spMkLst>
        </pc:spChg>
      </pc:sldChg>
      <pc:sldChg chg="addSp delSp modSp add mod">
        <pc:chgData name="Nijo Scheibner" userId="7866b0e233d596fa" providerId="LiveId" clId="{65660D4E-D6FE-4FFB-B344-F678BC54B8F4}" dt="2024-06-15T15:26:24.083" v="1195" actId="1076"/>
        <pc:sldMkLst>
          <pc:docMk/>
          <pc:sldMk cId="2655906995" sldId="273"/>
        </pc:sldMkLst>
        <pc:spChg chg="del">
          <ac:chgData name="Nijo Scheibner" userId="7866b0e233d596fa" providerId="LiveId" clId="{65660D4E-D6FE-4FFB-B344-F678BC54B8F4}" dt="2024-06-15T15:25:42.217" v="1189" actId="478"/>
          <ac:spMkLst>
            <pc:docMk/>
            <pc:sldMk cId="2655906995" sldId="273"/>
            <ac:spMk id="2" creationId="{EA9EE1CA-340C-6B52-91D7-EC27FAF6C187}"/>
          </ac:spMkLst>
        </pc:spChg>
        <pc:spChg chg="add del mod">
          <ac:chgData name="Nijo Scheibner" userId="7866b0e233d596fa" providerId="LiveId" clId="{65660D4E-D6FE-4FFB-B344-F678BC54B8F4}" dt="2024-06-15T15:25:45.016" v="1191" actId="478"/>
          <ac:spMkLst>
            <pc:docMk/>
            <pc:sldMk cId="2655906995" sldId="273"/>
            <ac:spMk id="4" creationId="{50FEAB46-234D-9DAA-A5E7-71CB7344AC3C}"/>
          </ac:spMkLst>
        </pc:spChg>
        <pc:spChg chg="add mod">
          <ac:chgData name="Nijo Scheibner" userId="7866b0e233d596fa" providerId="LiveId" clId="{65660D4E-D6FE-4FFB-B344-F678BC54B8F4}" dt="2024-06-15T15:26:24.083" v="1195" actId="1076"/>
          <ac:spMkLst>
            <pc:docMk/>
            <pc:sldMk cId="2655906995" sldId="273"/>
            <ac:spMk id="5" creationId="{741A3598-5440-B199-03BA-5787E6A1F484}"/>
          </ac:spMkLst>
        </pc:spChg>
      </pc:sldChg>
      <pc:sldChg chg="add ord">
        <pc:chgData name="Nijo Scheibner" userId="7866b0e233d596fa" providerId="LiveId" clId="{65660D4E-D6FE-4FFB-B344-F678BC54B8F4}" dt="2024-06-15T15:31:39.811" v="1268"/>
        <pc:sldMkLst>
          <pc:docMk/>
          <pc:sldMk cId="2642364369" sldId="27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4BB00F-2784-48CB-BF0B-D5865178ECAA}" type="datetimeFigureOut">
              <a:rPr lang="en-GB" smtClean="0"/>
              <a:t>15/06/2024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D2CCAA-0040-48D0-9395-C6F31CB3C0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0105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de-CH" dirty="0"/>
              <a:t>Sleep </a:t>
            </a:r>
            <a:r>
              <a:rPr lang="de-CH" dirty="0" err="1"/>
              <a:t>is</a:t>
            </a:r>
            <a:r>
              <a:rPr lang="de-CH" dirty="0"/>
              <a:t> 1/3 </a:t>
            </a:r>
            <a:r>
              <a:rPr lang="de-CH" dirty="0" err="1"/>
              <a:t>of</a:t>
            </a:r>
            <a:r>
              <a:rPr lang="de-CH" dirty="0"/>
              <a:t> </a:t>
            </a:r>
            <a:r>
              <a:rPr lang="de-CH" dirty="0" err="1"/>
              <a:t>our</a:t>
            </a:r>
            <a:r>
              <a:rPr lang="de-CH" dirty="0"/>
              <a:t> </a:t>
            </a:r>
            <a:r>
              <a:rPr lang="de-CH" dirty="0" err="1"/>
              <a:t>lifes</a:t>
            </a:r>
            <a:endParaRPr lang="de-CH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de-CH" dirty="0"/>
              <a:t>High Co2/</a:t>
            </a:r>
            <a:r>
              <a:rPr lang="de-CH" dirty="0" err="1"/>
              <a:t>Humidity</a:t>
            </a:r>
            <a:r>
              <a:rPr lang="de-CH" dirty="0"/>
              <a:t> and Low Oxygen </a:t>
            </a:r>
            <a:r>
              <a:rPr lang="de-CH" dirty="0" err="1"/>
              <a:t>means</a:t>
            </a:r>
            <a:r>
              <a:rPr lang="de-CH" dirty="0"/>
              <a:t> </a:t>
            </a:r>
            <a:r>
              <a:rPr lang="de-CH" dirty="0" err="1"/>
              <a:t>worse</a:t>
            </a:r>
            <a:r>
              <a:rPr lang="de-CH" dirty="0"/>
              <a:t> </a:t>
            </a:r>
            <a:r>
              <a:rPr lang="de-CH" dirty="0" err="1"/>
              <a:t>sleep</a:t>
            </a:r>
            <a:endParaRPr lang="de-CH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de-CH" dirty="0"/>
          </a:p>
          <a:p>
            <a:endParaRPr lang="de-CH" dirty="0"/>
          </a:p>
          <a:p>
            <a:endParaRPr lang="de-CH" dirty="0"/>
          </a:p>
          <a:p>
            <a:r>
              <a:rPr lang="de-CH" dirty="0"/>
              <a:t>WHO Air Pollution: https://www.who.int/news-room/fact-sheets/detail/household-air-pollution-and-health</a:t>
            </a:r>
          </a:p>
          <a:p>
            <a:endParaRPr lang="de-CH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D2CCAA-0040-48D0-9395-C6F31CB3C09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94378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Co2 and Sleep: https://blog.fitbit.com/sleep-with-fresh-air/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D2CCAA-0040-48D0-9395-C6F31CB3C09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48154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5C2CF-E7A5-67BF-AF3A-53D9574157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E9DB58-41B8-9B9F-D0ED-D9534E6802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B223FF-B9CA-7050-BBDD-571E2D3B6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ACA76-4C72-4037-82CC-A802B748B6C8}" type="datetimeFigureOut">
              <a:rPr lang="en-CH" smtClean="0"/>
              <a:t>06/15/2024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AEEF97-940D-2D5A-D0E6-E5DA88A5E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69A39F-9FA7-E74A-D350-67607EA6F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63CF4-3891-4829-981E-B06F32B98356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584203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01CB3-95DA-B3FF-C987-ABC034537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B8A8F8-6D29-8BF9-6936-3767B2A8F4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6EDC20-BBA5-4184-CD3D-F8A737B91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ACA76-4C72-4037-82CC-A802B748B6C8}" type="datetimeFigureOut">
              <a:rPr lang="en-CH" smtClean="0"/>
              <a:t>06/15/2024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F09395-2322-4C78-DD0A-4D9D88A58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08D435-470E-42D2-973B-0744FC5D2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63CF4-3891-4829-981E-B06F32B98356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67985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C93996-606E-345F-114C-028FB7784F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A26F15-93FE-9F4D-9FCA-DB6196B078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641228-0274-059B-5363-9055B2873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ACA76-4C72-4037-82CC-A802B748B6C8}" type="datetimeFigureOut">
              <a:rPr lang="en-CH" smtClean="0"/>
              <a:t>06/15/2024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900C22-9ACF-7923-EE4C-0CE53D7BD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995B38-3606-01B4-889F-9D5A14C70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63CF4-3891-4829-981E-B06F32B98356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911120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46019-3731-ADCE-349C-6BD0950A8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7A2678-63A6-3035-C5BE-74BF3463D8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CA7E1F-4D83-D838-D049-2B33D07AE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ACA76-4C72-4037-82CC-A802B748B6C8}" type="datetimeFigureOut">
              <a:rPr lang="en-CH" smtClean="0"/>
              <a:t>06/15/2024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CAE9C2-2804-6CA2-F7D4-61EBDEC0B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51A07E-62AE-1C81-D55C-24B038909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63CF4-3891-4829-981E-B06F32B98356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032450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55D46-E7F8-B729-8A52-F0A2C6AE4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67F804-D11D-A3D0-073D-A1EEA25F36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1573DB-C444-6CC4-642C-A0232DD27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ACA76-4C72-4037-82CC-A802B748B6C8}" type="datetimeFigureOut">
              <a:rPr lang="en-CH" smtClean="0"/>
              <a:t>06/15/2024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421359-9CD0-1642-65A7-DEF0D8623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FCB5C6-3F8F-EB21-B8FC-C8844F096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63CF4-3891-4829-981E-B06F32B98356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070640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E4ABE-96B8-D5CF-AD7C-F4BA226DC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E56104-9F51-5121-AC3A-5C1B5A30A2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EDF7D0-22CF-52B2-4E36-4F6075E1D8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6CF087-829D-FC66-F8E3-9C4DAFADD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ACA76-4C72-4037-82CC-A802B748B6C8}" type="datetimeFigureOut">
              <a:rPr lang="en-CH" smtClean="0"/>
              <a:t>06/15/2024</a:t>
            </a:fld>
            <a:endParaRPr lang="en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92C191-7F69-B8F3-A284-2049C7165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41F626-CB09-2BD9-77C4-A304046EA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63CF4-3891-4829-981E-B06F32B98356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345758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6BF7A-F476-BAD9-2C95-25351668E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33F395-AD20-C6D9-5DDF-54ADED5BD4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40A1FF-BFF4-E7CA-04DC-26F80402A3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A2B49D-3CA1-8DF0-13A2-9EA4E43C42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0D5720-7B8A-65E1-383F-9A1102C7FE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924435-4DAB-5C86-213B-0A89399F1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ACA76-4C72-4037-82CC-A802B748B6C8}" type="datetimeFigureOut">
              <a:rPr lang="en-CH" smtClean="0"/>
              <a:t>06/15/2024</a:t>
            </a:fld>
            <a:endParaRPr lang="en-C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F0415F-740A-F253-E6AE-18F32FD5B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0EBA0E5-AC79-5242-4127-442FB9F3E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63CF4-3891-4829-981E-B06F32B98356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032214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5168A-A1CD-8568-229E-5E87966D2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CCE84B-DC0C-3145-217D-3BDE2F59C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ACA76-4C72-4037-82CC-A802B748B6C8}" type="datetimeFigureOut">
              <a:rPr lang="en-CH" smtClean="0"/>
              <a:t>06/15/2024</a:t>
            </a:fld>
            <a:endParaRPr lang="en-C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17E532-C345-BBED-E426-BD73D82CB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D13D65-DDD3-FBF3-46C9-D5C6C6EE6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63CF4-3891-4829-981E-B06F32B98356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537374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A305A8-5BEE-33D1-FCF2-2AFBBEDF2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ACA76-4C72-4037-82CC-A802B748B6C8}" type="datetimeFigureOut">
              <a:rPr lang="en-CH" smtClean="0"/>
              <a:t>06/15/2024</a:t>
            </a:fld>
            <a:endParaRPr lang="en-C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A57AA6-A688-4324-A40F-88A30F47E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21E19F-BC61-AB1C-AF0C-C6438AAC6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63CF4-3891-4829-981E-B06F32B98356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648557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24849-B89C-46FE-419D-D979D761E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A3213-15B6-333E-69A6-6B712C35B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1E3405-D0BF-4D18-D84E-01BFBC7A77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63253E-2614-865C-C2DD-E80C83498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ACA76-4C72-4037-82CC-A802B748B6C8}" type="datetimeFigureOut">
              <a:rPr lang="en-CH" smtClean="0"/>
              <a:t>06/15/2024</a:t>
            </a:fld>
            <a:endParaRPr lang="en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F71BFC-A2F2-A8F5-B85D-007F7585F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76EA05-6FBD-2872-3CF9-BF69456D0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63CF4-3891-4829-981E-B06F32B98356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161301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EB694-B66E-1B0F-DB5B-355684594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EA6B59-6D9B-7B4C-8A1B-C822AEC854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062FB4-B76E-89F1-4F43-99C633A227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004245-C495-3901-DFAB-589E535CB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ACA76-4C72-4037-82CC-A802B748B6C8}" type="datetimeFigureOut">
              <a:rPr lang="en-CH" smtClean="0"/>
              <a:t>06/15/2024</a:t>
            </a:fld>
            <a:endParaRPr lang="en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458623-0B0F-FC94-8036-DE40FCF21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C08925-E939-CCA6-E8ED-D081E158E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63CF4-3891-4829-981E-B06F32B98356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107900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DFB685-937D-6E76-FBBD-A7B474510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BBF2D8-A5D6-D0EF-B878-03CA90CF7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E505B4-441C-97BD-CE6B-85991846DE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5ACA76-4C72-4037-82CC-A802B748B6C8}" type="datetimeFigureOut">
              <a:rPr lang="en-CH" smtClean="0"/>
              <a:t>06/15/2024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58631A-883D-3E64-8F5D-E7BAF96FF9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7FAA5B-A8AA-792F-1C54-C91282BDE2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663CF4-3891-4829-981E-B06F32B98356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426757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hyperlink" Target="https://www.smartwindows.ch/produkte.html" TargetMode="External"/><Relationship Id="rId7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windowo.com/blog/electric-window-opening-how-does-it-work-" TargetMode="External"/><Relationship Id="rId5" Type="http://schemas.openxmlformats.org/officeDocument/2006/relationships/hyperlink" Target="https://www.smartfenestra.com/products" TargetMode="External"/><Relationship Id="rId10" Type="http://schemas.openxmlformats.org/officeDocument/2006/relationships/image" Target="../media/image27.png"/><Relationship Id="rId4" Type="http://schemas.openxmlformats.org/officeDocument/2006/relationships/hyperlink" Target="https://view.com/product" TargetMode="External"/><Relationship Id="rId9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hyperlink" Target="https://www.automatikfenster.ch/en/windschutz-2" TargetMode="External"/><Relationship Id="rId7" Type="http://schemas.openxmlformats.org/officeDocument/2006/relationships/image" Target="../media/image28.png"/><Relationship Id="rId2" Type="http://schemas.openxmlformats.org/officeDocument/2006/relationships/hyperlink" Target="https://www.geze.sg/en/products-solutions/windows/c_36786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dormakaba.com/ch-en" TargetMode="External"/><Relationship Id="rId11" Type="http://schemas.openxmlformats.org/officeDocument/2006/relationships/image" Target="../media/image32.png"/><Relationship Id="rId5" Type="http://schemas.openxmlformats.org/officeDocument/2006/relationships/hyperlink" Target="https://shop.somfy.co.uk/products/smart-home/" TargetMode="External"/><Relationship Id="rId10" Type="http://schemas.openxmlformats.org/officeDocument/2006/relationships/image" Target="../media/image31.png"/><Relationship Id="rId4" Type="http://schemas.openxmlformats.org/officeDocument/2006/relationships/hyperlink" Target="https://www.velux.ch/de-ch/produkte/dachfenster/solar-elektro-schwingfluegelfenster" TargetMode="External"/><Relationship Id="rId9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hyperlink" Target="https://www.windowmaster.ch/hilfsmittel/berechnungstools/tool-zur-bemessung-der-naturlichen-luftung/metrisch/?_gl=1*14w15fw*_up*MQ..&amp;gclid=CjwKCAjw88yxBhBWEiwA7cm6pSbygX1IUFCWDaeGNjEm1iZxGOJ3ZDATbUC9564yGete-GiJuHP1IxoCOP4QAvD_BwE" TargetMode="External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hyperlink" Target="https://www.assaabloy.com/group/en/news-media/stories/access-stories/yale-aeron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aluprof.com/aluprof-theme/images/logo.svg?v=1714643429" TargetMode="External"/><Relationship Id="rId11" Type="http://schemas.openxmlformats.org/officeDocument/2006/relationships/image" Target="../media/image37.png"/><Relationship Id="rId5" Type="http://schemas.openxmlformats.org/officeDocument/2006/relationships/hyperlink" Target="https://faac.ch/produkte/automationen-fuer-besondere-eingaenge/catalog/airslide-doors/" TargetMode="External"/><Relationship Id="rId10" Type="http://schemas.openxmlformats.org/officeDocument/2006/relationships/image" Target="../media/image36.png"/><Relationship Id="rId4" Type="http://schemas.openxmlformats.org/officeDocument/2006/relationships/hyperlink" Target="https://shop.fakro.at/fernbedienung-zrh12.html" TargetMode="External"/><Relationship Id="rId9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svg"/><Relationship Id="rId18" Type="http://schemas.openxmlformats.org/officeDocument/2006/relationships/image" Target="../media/image57.svg"/><Relationship Id="rId3" Type="http://schemas.openxmlformats.org/officeDocument/2006/relationships/image" Target="../media/image42.svg"/><Relationship Id="rId7" Type="http://schemas.openxmlformats.org/officeDocument/2006/relationships/image" Target="../media/image46.svg"/><Relationship Id="rId12" Type="http://schemas.openxmlformats.org/officeDocument/2006/relationships/image" Target="../media/image51.png"/><Relationship Id="rId17" Type="http://schemas.openxmlformats.org/officeDocument/2006/relationships/image" Target="../media/image56.png"/><Relationship Id="rId2" Type="http://schemas.openxmlformats.org/officeDocument/2006/relationships/image" Target="../media/image41.png"/><Relationship Id="rId16" Type="http://schemas.openxmlformats.org/officeDocument/2006/relationships/image" Target="../media/image55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50.svg"/><Relationship Id="rId5" Type="http://schemas.openxmlformats.org/officeDocument/2006/relationships/image" Target="../media/image44.svg"/><Relationship Id="rId15" Type="http://schemas.openxmlformats.org/officeDocument/2006/relationships/image" Target="../media/image54.svg"/><Relationship Id="rId10" Type="http://schemas.openxmlformats.org/officeDocument/2006/relationships/image" Target="../media/image49.png"/><Relationship Id="rId19" Type="http://schemas.openxmlformats.org/officeDocument/2006/relationships/image" Target="../media/image58.png"/><Relationship Id="rId4" Type="http://schemas.openxmlformats.org/officeDocument/2006/relationships/image" Target="../media/image43.png"/><Relationship Id="rId9" Type="http://schemas.openxmlformats.org/officeDocument/2006/relationships/image" Target="../media/image48.svg"/><Relationship Id="rId1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7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>
            <a:extLst>
              <a:ext uri="{FF2B5EF4-FFF2-40B4-BE49-F238E27FC236}">
                <a16:creationId xmlns:a16="http://schemas.microsoft.com/office/drawing/2014/main" id="{36843119-F57B-E4D2-C42F-740F72168D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44" y="144896"/>
            <a:ext cx="9852312" cy="656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94B0812-B8E7-8FD6-547B-111151D46442}"/>
              </a:ext>
            </a:extLst>
          </p:cNvPr>
          <p:cNvSpPr txBox="1"/>
          <p:nvPr/>
        </p:nvSpPr>
        <p:spPr>
          <a:xfrm>
            <a:off x="4443817" y="2357129"/>
            <a:ext cx="3304366" cy="1200329"/>
          </a:xfrm>
          <a:prstGeom prst="rect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CH" sz="4800" dirty="0"/>
              <a:t>LUFTA</a:t>
            </a:r>
            <a:br>
              <a:rPr lang="de-CH" sz="4800" dirty="0"/>
            </a:br>
            <a:r>
              <a:rPr lang="de-CH" sz="2400" dirty="0" err="1"/>
              <a:t>Better</a:t>
            </a:r>
            <a:r>
              <a:rPr lang="de-CH" sz="2400" dirty="0"/>
              <a:t> Air – </a:t>
            </a:r>
            <a:r>
              <a:rPr lang="de-CH" sz="2400" dirty="0" err="1"/>
              <a:t>Better</a:t>
            </a:r>
            <a:r>
              <a:rPr lang="de-CH" sz="2400" dirty="0"/>
              <a:t> Sleep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32720423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:a16="http://schemas.microsoft.com/office/drawing/2014/main" id="{B7A782C8-7899-5BD6-D96F-13EECC218F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913" y="2770363"/>
            <a:ext cx="1854758" cy="7435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graphicFrame>
        <p:nvGraphicFramePr>
          <p:cNvPr id="7" name="Tablo 7">
            <a:extLst>
              <a:ext uri="{FF2B5EF4-FFF2-40B4-BE49-F238E27FC236}">
                <a16:creationId xmlns:a16="http://schemas.microsoft.com/office/drawing/2014/main" id="{F74BE1F8-DE2B-7395-867D-1CC18F67D830}"/>
              </a:ext>
            </a:extLst>
          </p:cNvPr>
          <p:cNvGraphicFramePr>
            <a:graphicFrameLocks noGrp="1"/>
          </p:cNvGraphicFramePr>
          <p:nvPr/>
        </p:nvGraphicFramePr>
        <p:xfrm>
          <a:off x="3023088" y="1997713"/>
          <a:ext cx="8127999" cy="46643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331210057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89634438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275533521"/>
                    </a:ext>
                  </a:extLst>
                </a:gridCol>
              </a:tblGrid>
              <a:tr h="777391">
                <a:tc>
                  <a:txBody>
                    <a:bodyPr/>
                    <a:lstStyle/>
                    <a:p>
                      <a:r>
                        <a:rPr lang="tr-TR" dirty="0" err="1"/>
                        <a:t>IAQ</a:t>
                      </a:r>
                      <a:r>
                        <a:rPr lang="tr-TR" dirty="0"/>
                        <a:t> Solution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Automated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Window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4413754"/>
                  </a:ext>
                </a:extLst>
              </a:tr>
              <a:tr h="777391">
                <a:tc>
                  <a:txBody>
                    <a:bodyPr/>
                    <a:lstStyle/>
                    <a:p>
                      <a:r>
                        <a:rPr lang="tr-TR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dirty="0" err="1">
                          <a:hlinkClick r:id="rId3"/>
                        </a:rPr>
                        <a:t>https</a:t>
                      </a:r>
                      <a:r>
                        <a:rPr lang="tr-TR" sz="900" dirty="0">
                          <a:hlinkClick r:id="rId3"/>
                        </a:rPr>
                        <a:t>://</a:t>
                      </a:r>
                      <a:r>
                        <a:rPr lang="tr-TR" sz="900" dirty="0" err="1">
                          <a:hlinkClick r:id="rId3"/>
                        </a:rPr>
                        <a:t>www.smartwindows.ch</a:t>
                      </a:r>
                      <a:r>
                        <a:rPr lang="tr-TR" sz="900" dirty="0">
                          <a:hlinkClick r:id="rId3"/>
                        </a:rPr>
                        <a:t>/</a:t>
                      </a:r>
                      <a:r>
                        <a:rPr lang="tr-TR" sz="900" dirty="0" err="1">
                          <a:hlinkClick r:id="rId3"/>
                        </a:rPr>
                        <a:t>produkte.html</a:t>
                      </a:r>
                      <a:endParaRPr lang="tr-TR" sz="900" dirty="0"/>
                    </a:p>
                    <a:p>
                      <a:endParaRPr lang="tr-TR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1482055"/>
                  </a:ext>
                </a:extLst>
              </a:tr>
              <a:tr h="777391">
                <a:tc>
                  <a:txBody>
                    <a:bodyPr/>
                    <a:lstStyle/>
                    <a:p>
                      <a:r>
                        <a:rPr lang="tr-TR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dirty="0" err="1">
                          <a:hlinkClick r:id="rId4"/>
                        </a:rPr>
                        <a:t>https</a:t>
                      </a:r>
                      <a:r>
                        <a:rPr lang="tr-TR" sz="900" dirty="0">
                          <a:hlinkClick r:id="rId4"/>
                        </a:rPr>
                        <a:t>://</a:t>
                      </a:r>
                      <a:r>
                        <a:rPr lang="tr-TR" sz="900" dirty="0" err="1">
                          <a:hlinkClick r:id="rId4"/>
                        </a:rPr>
                        <a:t>view.com</a:t>
                      </a:r>
                      <a:r>
                        <a:rPr lang="tr-TR" sz="900" dirty="0">
                          <a:hlinkClick r:id="rId4"/>
                        </a:rPr>
                        <a:t>/</a:t>
                      </a:r>
                      <a:r>
                        <a:rPr lang="tr-TR" sz="900" dirty="0" err="1">
                          <a:hlinkClick r:id="rId4"/>
                        </a:rPr>
                        <a:t>product</a:t>
                      </a:r>
                      <a:endParaRPr lang="tr-TR" sz="900" dirty="0"/>
                    </a:p>
                    <a:p>
                      <a:endParaRPr lang="tr-TR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2403280"/>
                  </a:ext>
                </a:extLst>
              </a:tr>
              <a:tr h="777391">
                <a:tc>
                  <a:txBody>
                    <a:bodyPr/>
                    <a:lstStyle/>
                    <a:p>
                      <a:r>
                        <a:rPr lang="tr-TR" dirty="0" err="1"/>
                        <a:t>Yes</a:t>
                      </a:r>
                      <a:r>
                        <a:rPr lang="tr-TR" dirty="0"/>
                        <a:t> </a:t>
                      </a:r>
                      <a:br>
                        <a:rPr lang="tr-TR" dirty="0"/>
                      </a:br>
                      <a:r>
                        <a:rPr lang="tr-TR" dirty="0"/>
                        <a:t>Mobile </a:t>
                      </a:r>
                      <a:r>
                        <a:rPr lang="tr-TR" dirty="0" err="1"/>
                        <a:t>app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Yes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dirty="0" err="1">
                          <a:hlinkClick r:id="rId5"/>
                        </a:rPr>
                        <a:t>https</a:t>
                      </a:r>
                      <a:r>
                        <a:rPr lang="tr-TR" sz="900" dirty="0">
                          <a:hlinkClick r:id="rId5"/>
                        </a:rPr>
                        <a:t>://</a:t>
                      </a:r>
                      <a:r>
                        <a:rPr lang="tr-TR" sz="900" dirty="0" err="1">
                          <a:hlinkClick r:id="rId5"/>
                        </a:rPr>
                        <a:t>www.smartfenestra.com</a:t>
                      </a:r>
                      <a:r>
                        <a:rPr lang="tr-TR" sz="900" dirty="0">
                          <a:hlinkClick r:id="rId5"/>
                        </a:rPr>
                        <a:t>/</a:t>
                      </a:r>
                      <a:r>
                        <a:rPr lang="tr-TR" sz="900" dirty="0" err="1">
                          <a:hlinkClick r:id="rId5"/>
                        </a:rPr>
                        <a:t>products</a:t>
                      </a:r>
                      <a:endParaRPr lang="tr-TR" sz="900" dirty="0"/>
                    </a:p>
                    <a:p>
                      <a:br>
                        <a:rPr lang="tr-TR" sz="900" dirty="0"/>
                      </a:br>
                      <a:r>
                        <a:rPr lang="tr-TR" sz="900" dirty="0"/>
                        <a:t>USA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9232446"/>
                  </a:ext>
                </a:extLst>
              </a:tr>
              <a:tr h="777391">
                <a:tc>
                  <a:txBody>
                    <a:bodyPr/>
                    <a:lstStyle/>
                    <a:p>
                      <a:r>
                        <a:rPr lang="tr-TR" dirty="0" err="1"/>
                        <a:t>Yes</a:t>
                      </a:r>
                      <a:r>
                        <a:rPr lang="tr-TR" dirty="0"/>
                        <a:t> </a:t>
                      </a:r>
                      <a:br>
                        <a:rPr lang="tr-TR" dirty="0"/>
                      </a:br>
                      <a:r>
                        <a:rPr lang="tr-TR" dirty="0"/>
                        <a:t>Mobile </a:t>
                      </a:r>
                      <a:r>
                        <a:rPr lang="tr-TR" dirty="0" err="1"/>
                        <a:t>app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Yes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dirty="0" err="1"/>
                        <a:t>https</a:t>
                      </a:r>
                      <a:r>
                        <a:rPr lang="tr-TR" sz="900" dirty="0"/>
                        <a:t>://</a:t>
                      </a:r>
                      <a:r>
                        <a:rPr lang="tr-TR" sz="900" dirty="0" err="1"/>
                        <a:t>www.getawair.com</a:t>
                      </a:r>
                      <a:r>
                        <a:rPr lang="tr-TR" sz="900" dirty="0"/>
                        <a:t>/</a:t>
                      </a:r>
                      <a:r>
                        <a:rPr lang="tr-TR" sz="900" dirty="0" err="1"/>
                        <a:t>products</a:t>
                      </a:r>
                      <a:r>
                        <a:rPr lang="tr-TR" sz="900" dirty="0"/>
                        <a:t>/element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9963730"/>
                  </a:ext>
                </a:extLst>
              </a:tr>
              <a:tr h="777391">
                <a:tc>
                  <a:txBody>
                    <a:bodyPr/>
                    <a:lstStyle/>
                    <a:p>
                      <a:r>
                        <a:rPr lang="tr-TR" dirty="0" err="1"/>
                        <a:t>Yes</a:t>
                      </a:r>
                      <a:r>
                        <a:rPr lang="tr-TR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Yes</a:t>
                      </a:r>
                      <a:r>
                        <a:rPr lang="tr-TR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dirty="0" err="1">
                          <a:hlinkClick r:id="rId6"/>
                        </a:rPr>
                        <a:t>https</a:t>
                      </a:r>
                      <a:r>
                        <a:rPr lang="tr-TR" sz="900" dirty="0">
                          <a:hlinkClick r:id="rId6"/>
                        </a:rPr>
                        <a:t>://</a:t>
                      </a:r>
                      <a:r>
                        <a:rPr lang="tr-TR" sz="900" dirty="0" err="1">
                          <a:hlinkClick r:id="rId6"/>
                        </a:rPr>
                        <a:t>www.windowo.com</a:t>
                      </a:r>
                      <a:r>
                        <a:rPr lang="tr-TR" sz="900" dirty="0">
                          <a:hlinkClick r:id="rId6"/>
                        </a:rPr>
                        <a:t>/blog/</a:t>
                      </a:r>
                      <a:r>
                        <a:rPr lang="tr-TR" sz="900" dirty="0" err="1">
                          <a:hlinkClick r:id="rId6"/>
                        </a:rPr>
                        <a:t>electric</a:t>
                      </a:r>
                      <a:r>
                        <a:rPr lang="tr-TR" sz="900" dirty="0">
                          <a:hlinkClick r:id="rId6"/>
                        </a:rPr>
                        <a:t>-</a:t>
                      </a:r>
                      <a:r>
                        <a:rPr lang="tr-TR" sz="900" dirty="0" err="1">
                          <a:hlinkClick r:id="rId6"/>
                        </a:rPr>
                        <a:t>window</a:t>
                      </a:r>
                      <a:r>
                        <a:rPr lang="tr-TR" sz="900" dirty="0">
                          <a:hlinkClick r:id="rId6"/>
                        </a:rPr>
                        <a:t>-</a:t>
                      </a:r>
                      <a:r>
                        <a:rPr lang="tr-TR" sz="900" dirty="0" err="1">
                          <a:hlinkClick r:id="rId6"/>
                        </a:rPr>
                        <a:t>opening</a:t>
                      </a:r>
                      <a:r>
                        <a:rPr lang="tr-TR" sz="900" dirty="0">
                          <a:hlinkClick r:id="rId6"/>
                        </a:rPr>
                        <a:t>-how-</a:t>
                      </a:r>
                      <a:r>
                        <a:rPr lang="tr-TR" sz="900" dirty="0" err="1">
                          <a:hlinkClick r:id="rId6"/>
                        </a:rPr>
                        <a:t>does</a:t>
                      </a:r>
                      <a:r>
                        <a:rPr lang="tr-TR" sz="900" dirty="0">
                          <a:hlinkClick r:id="rId6"/>
                        </a:rPr>
                        <a:t>-it-</a:t>
                      </a:r>
                      <a:r>
                        <a:rPr lang="tr-TR" sz="900" dirty="0" err="1">
                          <a:hlinkClick r:id="rId6"/>
                        </a:rPr>
                        <a:t>work</a:t>
                      </a:r>
                      <a:r>
                        <a:rPr lang="tr-TR" sz="900" dirty="0">
                          <a:hlinkClick r:id="rId6"/>
                        </a:rPr>
                        <a:t>-</a:t>
                      </a:r>
                      <a:endParaRPr lang="tr-TR" sz="900" dirty="0"/>
                    </a:p>
                    <a:p>
                      <a:br>
                        <a:rPr lang="tr-TR" sz="900" dirty="0"/>
                      </a:br>
                      <a:r>
                        <a:rPr lang="tr-TR" sz="900" dirty="0" err="1"/>
                        <a:t>ITALY</a:t>
                      </a:r>
                      <a:endParaRPr lang="tr-TR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8711999"/>
                  </a:ext>
                </a:extLst>
              </a:tr>
            </a:tbl>
          </a:graphicData>
        </a:graphic>
      </p:graphicFrame>
      <p:pic>
        <p:nvPicPr>
          <p:cNvPr id="9" name="Resim 8">
            <a:extLst>
              <a:ext uri="{FF2B5EF4-FFF2-40B4-BE49-F238E27FC236}">
                <a16:creationId xmlns:a16="http://schemas.microsoft.com/office/drawing/2014/main" id="{DB8842FB-9470-06A4-A94B-6DC918A5F1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0913" y="3674538"/>
            <a:ext cx="1854759" cy="65534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3076" name="Picture 4" descr="fenestra - Make your windows smart">
            <a:extLst>
              <a:ext uri="{FF2B5EF4-FFF2-40B4-BE49-F238E27FC236}">
                <a16:creationId xmlns:a16="http://schemas.microsoft.com/office/drawing/2014/main" id="{91059E3B-CFC3-3335-94A1-65FB98FA0A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912" y="4439119"/>
            <a:ext cx="1854759" cy="69625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3" name="Resim 12">
            <a:extLst>
              <a:ext uri="{FF2B5EF4-FFF2-40B4-BE49-F238E27FC236}">
                <a16:creationId xmlns:a16="http://schemas.microsoft.com/office/drawing/2014/main" id="{C36F257E-BE7E-F3B5-54A6-1CD7F4B3850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0911" y="5154887"/>
            <a:ext cx="1856819" cy="65534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id="{B9D4105C-1CA5-049B-61D2-F66E9DA0575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0911" y="5909814"/>
            <a:ext cx="1762579" cy="61041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95414A15-4D3A-15DD-5392-3FD37BC3B5AA}"/>
              </a:ext>
            </a:extLst>
          </p:cNvPr>
          <p:cNvSpPr txBox="1">
            <a:spLocks/>
          </p:cNvSpPr>
          <p:nvPr/>
        </p:nvSpPr>
        <p:spPr>
          <a:xfrm>
            <a:off x="937002" y="3194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dirty="0"/>
              <a:t>Companies in </a:t>
            </a:r>
            <a:r>
              <a:rPr lang="de-CH" dirty="0" err="1"/>
              <a:t>the</a:t>
            </a:r>
            <a:r>
              <a:rPr lang="de-CH" dirty="0"/>
              <a:t> </a:t>
            </a:r>
            <a:r>
              <a:rPr lang="de-CH" dirty="0" err="1"/>
              <a:t>market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3221997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o 7">
            <a:extLst>
              <a:ext uri="{FF2B5EF4-FFF2-40B4-BE49-F238E27FC236}">
                <a16:creationId xmlns:a16="http://schemas.microsoft.com/office/drawing/2014/main" id="{F74BE1F8-DE2B-7395-867D-1CC18F67D830}"/>
              </a:ext>
            </a:extLst>
          </p:cNvPr>
          <p:cNvGraphicFramePr>
            <a:graphicFrameLocks noGrp="1"/>
          </p:cNvGraphicFramePr>
          <p:nvPr/>
        </p:nvGraphicFramePr>
        <p:xfrm>
          <a:off x="3023088" y="1997713"/>
          <a:ext cx="8127999" cy="46643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331210057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89634438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275533521"/>
                    </a:ext>
                  </a:extLst>
                </a:gridCol>
              </a:tblGrid>
              <a:tr h="777391">
                <a:tc>
                  <a:txBody>
                    <a:bodyPr/>
                    <a:lstStyle/>
                    <a:p>
                      <a:r>
                        <a:rPr lang="tr-TR" dirty="0" err="1"/>
                        <a:t>IAQ</a:t>
                      </a:r>
                      <a:r>
                        <a:rPr lang="tr-TR" dirty="0"/>
                        <a:t> Solution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Automated</a:t>
                      </a:r>
                      <a:r>
                        <a:rPr lang="tr-TR" dirty="0"/>
                        <a:t> /</a:t>
                      </a:r>
                      <a:r>
                        <a:rPr lang="tr-TR" dirty="0" err="1"/>
                        <a:t>Electric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Window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4413754"/>
                  </a:ext>
                </a:extLst>
              </a:tr>
              <a:tr h="777391">
                <a:tc>
                  <a:txBody>
                    <a:bodyPr/>
                    <a:lstStyle/>
                    <a:p>
                      <a:r>
                        <a:rPr lang="tr-TR" dirty="0" err="1"/>
                        <a:t>Yes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Yes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dirty="0" err="1">
                          <a:hlinkClick r:id="rId2"/>
                        </a:rPr>
                        <a:t>https</a:t>
                      </a:r>
                      <a:r>
                        <a:rPr lang="tr-TR" sz="900" dirty="0">
                          <a:hlinkClick r:id="rId2"/>
                        </a:rPr>
                        <a:t>://</a:t>
                      </a:r>
                      <a:r>
                        <a:rPr lang="tr-TR" sz="900" dirty="0" err="1">
                          <a:hlinkClick r:id="rId2"/>
                        </a:rPr>
                        <a:t>www.geze.sg</a:t>
                      </a:r>
                      <a:r>
                        <a:rPr lang="tr-TR" sz="900" dirty="0">
                          <a:hlinkClick r:id="rId2"/>
                        </a:rPr>
                        <a:t>/en/</a:t>
                      </a:r>
                      <a:r>
                        <a:rPr lang="tr-TR" sz="900" dirty="0" err="1">
                          <a:hlinkClick r:id="rId2"/>
                        </a:rPr>
                        <a:t>products-solutions</a:t>
                      </a:r>
                      <a:r>
                        <a:rPr lang="tr-TR" sz="900" dirty="0">
                          <a:hlinkClick r:id="rId2"/>
                        </a:rPr>
                        <a:t>/</a:t>
                      </a:r>
                      <a:r>
                        <a:rPr lang="tr-TR" sz="900" dirty="0" err="1">
                          <a:hlinkClick r:id="rId2"/>
                        </a:rPr>
                        <a:t>windows</a:t>
                      </a:r>
                      <a:r>
                        <a:rPr lang="tr-TR" sz="900" dirty="0">
                          <a:hlinkClick r:id="rId2"/>
                        </a:rPr>
                        <a:t>/</a:t>
                      </a:r>
                      <a:r>
                        <a:rPr lang="tr-TR" sz="900" dirty="0" err="1">
                          <a:hlinkClick r:id="rId2"/>
                        </a:rPr>
                        <a:t>c_36786</a:t>
                      </a:r>
                      <a:endParaRPr lang="tr-TR" sz="900" dirty="0"/>
                    </a:p>
                    <a:p>
                      <a:endParaRPr lang="tr-TR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1482055"/>
                  </a:ext>
                </a:extLst>
              </a:tr>
              <a:tr h="777391">
                <a:tc>
                  <a:txBody>
                    <a:bodyPr/>
                    <a:lstStyle/>
                    <a:p>
                      <a:r>
                        <a:rPr lang="tr-TR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dirty="0" err="1">
                          <a:hlinkClick r:id="rId3"/>
                        </a:rPr>
                        <a:t>https</a:t>
                      </a:r>
                      <a:r>
                        <a:rPr lang="tr-TR" sz="900" dirty="0">
                          <a:hlinkClick r:id="rId3"/>
                        </a:rPr>
                        <a:t>://</a:t>
                      </a:r>
                      <a:r>
                        <a:rPr lang="tr-TR" sz="900" dirty="0" err="1">
                          <a:hlinkClick r:id="rId3"/>
                        </a:rPr>
                        <a:t>www.automatikfenster.ch</a:t>
                      </a:r>
                      <a:r>
                        <a:rPr lang="tr-TR" sz="900" dirty="0">
                          <a:hlinkClick r:id="rId3"/>
                        </a:rPr>
                        <a:t>/en/</a:t>
                      </a:r>
                      <a:r>
                        <a:rPr lang="tr-TR" sz="900" dirty="0" err="1">
                          <a:hlinkClick r:id="rId3"/>
                        </a:rPr>
                        <a:t>windschutz</a:t>
                      </a:r>
                      <a:r>
                        <a:rPr lang="tr-TR" sz="900" dirty="0">
                          <a:hlinkClick r:id="rId3"/>
                        </a:rPr>
                        <a:t>-2</a:t>
                      </a:r>
                      <a:endParaRPr lang="tr-TR" sz="900" dirty="0"/>
                    </a:p>
                    <a:p>
                      <a:endParaRPr lang="tr-TR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2403280"/>
                  </a:ext>
                </a:extLst>
              </a:tr>
              <a:tr h="777391">
                <a:tc>
                  <a:txBody>
                    <a:bodyPr/>
                    <a:lstStyle/>
                    <a:p>
                      <a:r>
                        <a:rPr lang="tr-TR" dirty="0" err="1"/>
                        <a:t>Yes</a:t>
                      </a:r>
                      <a:r>
                        <a:rPr lang="tr-TR" dirty="0"/>
                        <a:t> </a:t>
                      </a:r>
                      <a:br>
                        <a:rPr lang="tr-TR" dirty="0"/>
                      </a:br>
                      <a:r>
                        <a:rPr lang="tr-TR" dirty="0"/>
                        <a:t>Mobile </a:t>
                      </a:r>
                      <a:r>
                        <a:rPr lang="tr-TR" dirty="0" err="1"/>
                        <a:t>app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Yes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dirty="0" err="1">
                          <a:hlinkClick r:id="rId4"/>
                        </a:rPr>
                        <a:t>https</a:t>
                      </a:r>
                      <a:r>
                        <a:rPr lang="tr-TR" sz="900" dirty="0">
                          <a:hlinkClick r:id="rId4"/>
                        </a:rPr>
                        <a:t>://</a:t>
                      </a:r>
                      <a:r>
                        <a:rPr lang="tr-TR" sz="900" dirty="0" err="1">
                          <a:hlinkClick r:id="rId4"/>
                        </a:rPr>
                        <a:t>www.velux.ch</a:t>
                      </a:r>
                      <a:r>
                        <a:rPr lang="tr-TR" sz="900" dirty="0">
                          <a:hlinkClick r:id="rId4"/>
                        </a:rPr>
                        <a:t>/de-</a:t>
                      </a:r>
                      <a:r>
                        <a:rPr lang="tr-TR" sz="900" dirty="0" err="1">
                          <a:hlinkClick r:id="rId4"/>
                        </a:rPr>
                        <a:t>ch</a:t>
                      </a:r>
                      <a:r>
                        <a:rPr lang="tr-TR" sz="900" dirty="0">
                          <a:hlinkClick r:id="rId4"/>
                        </a:rPr>
                        <a:t>/</a:t>
                      </a:r>
                      <a:r>
                        <a:rPr lang="tr-TR" sz="900" dirty="0" err="1">
                          <a:hlinkClick r:id="rId4"/>
                        </a:rPr>
                        <a:t>produkte</a:t>
                      </a:r>
                      <a:r>
                        <a:rPr lang="tr-TR" sz="900" dirty="0">
                          <a:hlinkClick r:id="rId4"/>
                        </a:rPr>
                        <a:t>/</a:t>
                      </a:r>
                      <a:r>
                        <a:rPr lang="tr-TR" sz="900" dirty="0" err="1">
                          <a:hlinkClick r:id="rId4"/>
                        </a:rPr>
                        <a:t>dachfenster</a:t>
                      </a:r>
                      <a:r>
                        <a:rPr lang="tr-TR" sz="900" dirty="0">
                          <a:hlinkClick r:id="rId4"/>
                        </a:rPr>
                        <a:t>/solar-elektro-</a:t>
                      </a:r>
                      <a:r>
                        <a:rPr lang="tr-TR" sz="900" dirty="0" err="1">
                          <a:hlinkClick r:id="rId4"/>
                        </a:rPr>
                        <a:t>schwingfluegelfenster</a:t>
                      </a:r>
                      <a:endParaRPr lang="tr-TR" sz="900" dirty="0"/>
                    </a:p>
                    <a:p>
                      <a:endParaRPr lang="tr-TR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9232446"/>
                  </a:ext>
                </a:extLst>
              </a:tr>
              <a:tr h="777391">
                <a:tc>
                  <a:txBody>
                    <a:bodyPr/>
                    <a:lstStyle/>
                    <a:p>
                      <a:r>
                        <a:rPr lang="tr-TR" dirty="0"/>
                        <a:t>No</a:t>
                      </a:r>
                      <a:br>
                        <a:rPr lang="tr-TR" dirty="0"/>
                      </a:br>
                      <a:r>
                        <a:rPr lang="tr-TR" dirty="0"/>
                        <a:t>Mobile </a:t>
                      </a:r>
                      <a:r>
                        <a:rPr lang="tr-TR" dirty="0" err="1"/>
                        <a:t>app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Yes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dirty="0" err="1">
                          <a:hlinkClick r:id="rId5"/>
                        </a:rPr>
                        <a:t>https</a:t>
                      </a:r>
                      <a:r>
                        <a:rPr lang="tr-TR" sz="900" dirty="0">
                          <a:hlinkClick r:id="rId5"/>
                        </a:rPr>
                        <a:t>://</a:t>
                      </a:r>
                      <a:r>
                        <a:rPr lang="tr-TR" sz="900" dirty="0" err="1">
                          <a:hlinkClick r:id="rId5"/>
                        </a:rPr>
                        <a:t>shop.somfy.co.uk</a:t>
                      </a:r>
                      <a:r>
                        <a:rPr lang="tr-TR" sz="900" dirty="0">
                          <a:hlinkClick r:id="rId5"/>
                        </a:rPr>
                        <a:t>/</a:t>
                      </a:r>
                      <a:r>
                        <a:rPr lang="tr-TR" sz="900" dirty="0" err="1">
                          <a:hlinkClick r:id="rId5"/>
                        </a:rPr>
                        <a:t>products</a:t>
                      </a:r>
                      <a:r>
                        <a:rPr lang="tr-TR" sz="900" dirty="0">
                          <a:hlinkClick r:id="rId5"/>
                        </a:rPr>
                        <a:t>/</a:t>
                      </a:r>
                      <a:r>
                        <a:rPr lang="tr-TR" sz="900" dirty="0" err="1">
                          <a:hlinkClick r:id="rId5"/>
                        </a:rPr>
                        <a:t>smart-home</a:t>
                      </a:r>
                      <a:r>
                        <a:rPr lang="tr-TR" sz="900" dirty="0">
                          <a:hlinkClick r:id="rId5"/>
                        </a:rPr>
                        <a:t>/</a:t>
                      </a:r>
                      <a:endParaRPr lang="tr-TR" sz="900" dirty="0"/>
                    </a:p>
                    <a:p>
                      <a:endParaRPr lang="tr-TR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9963730"/>
                  </a:ext>
                </a:extLst>
              </a:tr>
              <a:tr h="777391">
                <a:tc>
                  <a:txBody>
                    <a:bodyPr/>
                    <a:lstStyle/>
                    <a:p>
                      <a:r>
                        <a:rPr lang="tr-TR" dirty="0"/>
                        <a:t>No</a:t>
                      </a:r>
                      <a:br>
                        <a:rPr lang="tr-TR" dirty="0"/>
                      </a:br>
                      <a:r>
                        <a:rPr lang="tr-TR" dirty="0"/>
                        <a:t>Mobile </a:t>
                      </a:r>
                      <a:r>
                        <a:rPr lang="tr-TR" dirty="0" err="1"/>
                        <a:t>App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Yes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dirty="0" err="1">
                          <a:hlinkClick r:id="rId6"/>
                        </a:rPr>
                        <a:t>https</a:t>
                      </a:r>
                      <a:r>
                        <a:rPr lang="tr-TR" sz="900" dirty="0">
                          <a:hlinkClick r:id="rId6"/>
                        </a:rPr>
                        <a:t>://</a:t>
                      </a:r>
                      <a:r>
                        <a:rPr lang="tr-TR" sz="900" dirty="0" err="1">
                          <a:hlinkClick r:id="rId6"/>
                        </a:rPr>
                        <a:t>www.dormakaba.com</a:t>
                      </a:r>
                      <a:r>
                        <a:rPr lang="tr-TR" sz="900" dirty="0">
                          <a:hlinkClick r:id="rId6"/>
                        </a:rPr>
                        <a:t>/</a:t>
                      </a:r>
                      <a:r>
                        <a:rPr lang="tr-TR" sz="900" dirty="0" err="1">
                          <a:hlinkClick r:id="rId6"/>
                        </a:rPr>
                        <a:t>ch</a:t>
                      </a:r>
                      <a:r>
                        <a:rPr lang="tr-TR" sz="900" dirty="0">
                          <a:hlinkClick r:id="rId6"/>
                        </a:rPr>
                        <a:t>-en</a:t>
                      </a:r>
                      <a:endParaRPr lang="tr-TR" sz="900" dirty="0"/>
                    </a:p>
                    <a:p>
                      <a:endParaRPr lang="tr-TR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8711999"/>
                  </a:ext>
                </a:extLst>
              </a:tr>
            </a:tbl>
          </a:graphicData>
        </a:graphic>
      </p:graphicFrame>
      <p:pic>
        <p:nvPicPr>
          <p:cNvPr id="4" name="Resim 3">
            <a:extLst>
              <a:ext uri="{FF2B5EF4-FFF2-40B4-BE49-F238E27FC236}">
                <a16:creationId xmlns:a16="http://schemas.microsoft.com/office/drawing/2014/main" id="{92CF24B7-5063-9E49-7CF6-0AB2966B31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9152" y="2875817"/>
            <a:ext cx="1695986" cy="553183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D22301AF-A216-C4B3-8A74-D968954FBAD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53164" y="3675735"/>
            <a:ext cx="1651974" cy="39384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B79B123D-A961-7911-1F20-DACEEB4D7DB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53164" y="4449656"/>
            <a:ext cx="1651974" cy="559540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1EFA9E7F-EA2F-5260-C749-255DD14416A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85888" y="5298412"/>
            <a:ext cx="1619250" cy="381000"/>
          </a:xfrm>
          <a:prstGeom prst="rect">
            <a:avLst/>
          </a:prstGeom>
          <a:solidFill>
            <a:schemeClr val="bg2"/>
          </a:solidFill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09312AB6-6562-1F12-177C-E5C2034F7D4C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21531" b="33064"/>
          <a:stretch/>
        </p:blipFill>
        <p:spPr>
          <a:xfrm>
            <a:off x="1479350" y="5968628"/>
            <a:ext cx="1232326" cy="55954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07976864-6936-9BFD-252E-3BD1CBEE95D4}"/>
              </a:ext>
            </a:extLst>
          </p:cNvPr>
          <p:cNvSpPr txBox="1">
            <a:spLocks/>
          </p:cNvSpPr>
          <p:nvPr/>
        </p:nvSpPr>
        <p:spPr>
          <a:xfrm>
            <a:off x="928255" y="32983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dirty="0"/>
              <a:t>Companies in </a:t>
            </a:r>
            <a:r>
              <a:rPr lang="de-CH" dirty="0" err="1"/>
              <a:t>the</a:t>
            </a:r>
            <a:r>
              <a:rPr lang="de-CH" dirty="0"/>
              <a:t> </a:t>
            </a:r>
            <a:r>
              <a:rPr lang="de-CH" dirty="0" err="1"/>
              <a:t>market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21894611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o 7">
            <a:extLst>
              <a:ext uri="{FF2B5EF4-FFF2-40B4-BE49-F238E27FC236}">
                <a16:creationId xmlns:a16="http://schemas.microsoft.com/office/drawing/2014/main" id="{F74BE1F8-DE2B-7395-867D-1CC18F67D830}"/>
              </a:ext>
            </a:extLst>
          </p:cNvPr>
          <p:cNvGraphicFramePr>
            <a:graphicFrameLocks noGrp="1"/>
          </p:cNvGraphicFramePr>
          <p:nvPr/>
        </p:nvGraphicFramePr>
        <p:xfrm>
          <a:off x="2992943" y="1465151"/>
          <a:ext cx="8127999" cy="49385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331210057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89634438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275533521"/>
                    </a:ext>
                  </a:extLst>
                </a:gridCol>
              </a:tblGrid>
              <a:tr h="777391">
                <a:tc>
                  <a:txBody>
                    <a:bodyPr/>
                    <a:lstStyle/>
                    <a:p>
                      <a:r>
                        <a:rPr lang="tr-TR" dirty="0" err="1"/>
                        <a:t>IAQ</a:t>
                      </a:r>
                      <a:r>
                        <a:rPr lang="tr-TR" dirty="0"/>
                        <a:t> Solution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Automated</a:t>
                      </a:r>
                      <a:r>
                        <a:rPr lang="tr-TR" dirty="0"/>
                        <a:t> /</a:t>
                      </a:r>
                      <a:r>
                        <a:rPr lang="tr-TR" dirty="0" err="1"/>
                        <a:t>Electric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Window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4413754"/>
                  </a:ext>
                </a:extLst>
              </a:tr>
              <a:tr h="777391">
                <a:tc>
                  <a:txBody>
                    <a:bodyPr/>
                    <a:lstStyle/>
                    <a:p>
                      <a:r>
                        <a:rPr lang="tr-TR" dirty="0"/>
                        <a:t>No</a:t>
                      </a:r>
                    </a:p>
                    <a:p>
                      <a:r>
                        <a:rPr lang="tr-TR" dirty="0"/>
                        <a:t>Mobile </a:t>
                      </a:r>
                      <a:r>
                        <a:rPr lang="tr-TR" dirty="0" err="1"/>
                        <a:t>App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Yes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dirty="0" err="1">
                          <a:hlinkClick r:id="rId2"/>
                        </a:rPr>
                        <a:t>https</a:t>
                      </a:r>
                      <a:r>
                        <a:rPr lang="tr-TR" sz="900" dirty="0">
                          <a:hlinkClick r:id="rId2"/>
                        </a:rPr>
                        <a:t>://</a:t>
                      </a:r>
                      <a:r>
                        <a:rPr lang="tr-TR" sz="900" dirty="0" err="1">
                          <a:hlinkClick r:id="rId2"/>
                        </a:rPr>
                        <a:t>www.assaabloy.com</a:t>
                      </a:r>
                      <a:r>
                        <a:rPr lang="tr-TR" sz="900" dirty="0">
                          <a:hlinkClick r:id="rId2"/>
                        </a:rPr>
                        <a:t>/</a:t>
                      </a:r>
                      <a:r>
                        <a:rPr lang="tr-TR" sz="900" dirty="0" err="1">
                          <a:hlinkClick r:id="rId2"/>
                        </a:rPr>
                        <a:t>group</a:t>
                      </a:r>
                      <a:r>
                        <a:rPr lang="tr-TR" sz="900" dirty="0">
                          <a:hlinkClick r:id="rId2"/>
                        </a:rPr>
                        <a:t>/en/</a:t>
                      </a:r>
                      <a:r>
                        <a:rPr lang="tr-TR" sz="900" dirty="0" err="1">
                          <a:hlinkClick r:id="rId2"/>
                        </a:rPr>
                        <a:t>news-media</a:t>
                      </a:r>
                      <a:r>
                        <a:rPr lang="tr-TR" sz="900" dirty="0">
                          <a:hlinkClick r:id="rId2"/>
                        </a:rPr>
                        <a:t>/</a:t>
                      </a:r>
                      <a:r>
                        <a:rPr lang="tr-TR" sz="900" dirty="0" err="1">
                          <a:hlinkClick r:id="rId2"/>
                        </a:rPr>
                        <a:t>stories</a:t>
                      </a:r>
                      <a:r>
                        <a:rPr lang="tr-TR" sz="900" dirty="0">
                          <a:hlinkClick r:id="rId2"/>
                        </a:rPr>
                        <a:t>/</a:t>
                      </a:r>
                      <a:r>
                        <a:rPr lang="tr-TR" sz="900" dirty="0" err="1">
                          <a:hlinkClick r:id="rId2"/>
                        </a:rPr>
                        <a:t>access-stories</a:t>
                      </a:r>
                      <a:r>
                        <a:rPr lang="tr-TR" sz="900" dirty="0">
                          <a:hlinkClick r:id="rId2"/>
                        </a:rPr>
                        <a:t>/</a:t>
                      </a:r>
                      <a:r>
                        <a:rPr lang="tr-TR" sz="900" dirty="0" err="1">
                          <a:hlinkClick r:id="rId2"/>
                        </a:rPr>
                        <a:t>yale-aeron</a:t>
                      </a:r>
                      <a:endParaRPr lang="tr-TR" sz="900" dirty="0"/>
                    </a:p>
                    <a:p>
                      <a:endParaRPr lang="tr-TR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1482055"/>
                  </a:ext>
                </a:extLst>
              </a:tr>
              <a:tr h="777391">
                <a:tc gridSpan="2">
                  <a:txBody>
                    <a:bodyPr/>
                    <a:lstStyle/>
                    <a:p>
                      <a:r>
                        <a:rPr lang="tr-TR" dirty="0"/>
                        <a:t>T</a:t>
                      </a:r>
                      <a:r>
                        <a:rPr lang="de-DE" dirty="0" err="1"/>
                        <a:t>ool</a:t>
                      </a:r>
                      <a:r>
                        <a:rPr lang="de-DE" dirty="0"/>
                        <a:t> zur Bemessung der natürlichen Lüftung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dirty="0" err="1">
                          <a:hlinkClick r:id="rId3"/>
                        </a:rPr>
                        <a:t>https</a:t>
                      </a:r>
                      <a:r>
                        <a:rPr lang="tr-TR" sz="900" dirty="0">
                          <a:hlinkClick r:id="rId3"/>
                        </a:rPr>
                        <a:t>://</a:t>
                      </a:r>
                      <a:r>
                        <a:rPr lang="tr-TR" sz="900" dirty="0" err="1">
                          <a:hlinkClick r:id="rId3"/>
                        </a:rPr>
                        <a:t>www.windowmaster.ch</a:t>
                      </a:r>
                      <a:r>
                        <a:rPr lang="tr-TR" sz="900" dirty="0">
                          <a:hlinkClick r:id="rId3"/>
                        </a:rPr>
                        <a:t>/</a:t>
                      </a:r>
                      <a:r>
                        <a:rPr lang="tr-TR" sz="900" dirty="0" err="1">
                          <a:hlinkClick r:id="rId3"/>
                        </a:rPr>
                        <a:t>hilfsmittel</a:t>
                      </a:r>
                      <a:r>
                        <a:rPr lang="tr-TR" sz="900" dirty="0">
                          <a:hlinkClick r:id="rId3"/>
                        </a:rPr>
                        <a:t>/</a:t>
                      </a:r>
                      <a:r>
                        <a:rPr lang="tr-TR" sz="900" dirty="0" err="1">
                          <a:hlinkClick r:id="rId3"/>
                        </a:rPr>
                        <a:t>berechnungstools</a:t>
                      </a:r>
                      <a:r>
                        <a:rPr lang="tr-TR" sz="900" dirty="0">
                          <a:hlinkClick r:id="rId3"/>
                        </a:rPr>
                        <a:t>/</a:t>
                      </a:r>
                      <a:r>
                        <a:rPr lang="tr-TR" sz="900" dirty="0" err="1">
                          <a:hlinkClick r:id="rId3"/>
                        </a:rPr>
                        <a:t>tool</a:t>
                      </a:r>
                      <a:r>
                        <a:rPr lang="tr-TR" sz="900" dirty="0">
                          <a:hlinkClick r:id="rId3"/>
                        </a:rPr>
                        <a:t>-</a:t>
                      </a:r>
                      <a:r>
                        <a:rPr lang="tr-TR" sz="900" dirty="0" err="1">
                          <a:hlinkClick r:id="rId3"/>
                        </a:rPr>
                        <a:t>zur</a:t>
                      </a:r>
                      <a:r>
                        <a:rPr lang="tr-TR" sz="900" dirty="0">
                          <a:hlinkClick r:id="rId3"/>
                        </a:rPr>
                        <a:t>-</a:t>
                      </a:r>
                      <a:r>
                        <a:rPr lang="tr-TR" sz="900" dirty="0" err="1">
                          <a:hlinkClick r:id="rId3"/>
                        </a:rPr>
                        <a:t>bemessung</a:t>
                      </a:r>
                      <a:r>
                        <a:rPr lang="tr-TR" sz="900" dirty="0">
                          <a:hlinkClick r:id="rId3"/>
                        </a:rPr>
                        <a:t>-der-</a:t>
                      </a:r>
                      <a:r>
                        <a:rPr lang="tr-TR" sz="900" dirty="0" err="1">
                          <a:hlinkClick r:id="rId3"/>
                        </a:rPr>
                        <a:t>naturlichen</a:t>
                      </a:r>
                      <a:r>
                        <a:rPr lang="tr-TR" sz="900" dirty="0">
                          <a:hlinkClick r:id="rId3"/>
                        </a:rPr>
                        <a:t>-</a:t>
                      </a:r>
                      <a:r>
                        <a:rPr lang="tr-TR" sz="900" dirty="0" err="1">
                          <a:hlinkClick r:id="rId3"/>
                        </a:rPr>
                        <a:t>luftung</a:t>
                      </a:r>
                      <a:r>
                        <a:rPr lang="tr-TR" sz="900" dirty="0">
                          <a:hlinkClick r:id="rId3"/>
                        </a:rPr>
                        <a:t>/</a:t>
                      </a:r>
                      <a:r>
                        <a:rPr lang="tr-TR" sz="900" dirty="0" err="1">
                          <a:hlinkClick r:id="rId3"/>
                        </a:rPr>
                        <a:t>metrisch</a:t>
                      </a:r>
                      <a:r>
                        <a:rPr lang="tr-TR" sz="900" dirty="0">
                          <a:hlinkClick r:id="rId3"/>
                        </a:rPr>
                        <a:t>/?_</a:t>
                      </a:r>
                      <a:r>
                        <a:rPr lang="tr-TR" sz="900" dirty="0" err="1">
                          <a:hlinkClick r:id="rId3"/>
                        </a:rPr>
                        <a:t>gl</a:t>
                      </a:r>
                      <a:r>
                        <a:rPr lang="tr-TR" sz="900" dirty="0">
                          <a:hlinkClick r:id="rId3"/>
                        </a:rPr>
                        <a:t>=1*</a:t>
                      </a:r>
                      <a:r>
                        <a:rPr lang="tr-TR" sz="900" dirty="0" err="1">
                          <a:hlinkClick r:id="rId3"/>
                        </a:rPr>
                        <a:t>14w15fw</a:t>
                      </a:r>
                      <a:r>
                        <a:rPr lang="tr-TR" sz="900" dirty="0">
                          <a:hlinkClick r:id="rId3"/>
                        </a:rPr>
                        <a:t>*_</a:t>
                      </a:r>
                      <a:r>
                        <a:rPr lang="tr-TR" sz="900" dirty="0" err="1">
                          <a:hlinkClick r:id="rId3"/>
                        </a:rPr>
                        <a:t>up</a:t>
                      </a:r>
                      <a:r>
                        <a:rPr lang="tr-TR" sz="900" dirty="0">
                          <a:hlinkClick r:id="rId3"/>
                        </a:rPr>
                        <a:t>*</a:t>
                      </a:r>
                      <a:r>
                        <a:rPr lang="tr-TR" sz="900" dirty="0" err="1">
                          <a:hlinkClick r:id="rId3"/>
                        </a:rPr>
                        <a:t>MQ</a:t>
                      </a:r>
                      <a:r>
                        <a:rPr lang="tr-TR" sz="900" dirty="0">
                          <a:hlinkClick r:id="rId3"/>
                        </a:rPr>
                        <a:t>..&amp;</a:t>
                      </a:r>
                      <a:r>
                        <a:rPr lang="tr-TR" sz="900" dirty="0" err="1">
                          <a:hlinkClick r:id="rId3"/>
                        </a:rPr>
                        <a:t>gclid</a:t>
                      </a:r>
                      <a:r>
                        <a:rPr lang="tr-TR" sz="900" dirty="0">
                          <a:hlinkClick r:id="rId3"/>
                        </a:rPr>
                        <a:t>=CjwKCAjw88yxBhBWEiwA7cm6pSbygX1IUFCWDaeGNjEm1iZxGOJ3ZDATbUC9564yGete-GiJuHP1IxoCOP4QAvD_BwE</a:t>
                      </a:r>
                      <a:endParaRPr lang="tr-TR" sz="900" dirty="0"/>
                    </a:p>
                    <a:p>
                      <a:endParaRPr lang="tr-TR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2403280"/>
                  </a:ext>
                </a:extLst>
              </a:tr>
              <a:tr h="777391">
                <a:tc>
                  <a:txBody>
                    <a:bodyPr/>
                    <a:lstStyle/>
                    <a:p>
                      <a:r>
                        <a:rPr lang="tr-TR" dirty="0"/>
                        <a:t>No</a:t>
                      </a:r>
                    </a:p>
                    <a:p>
                      <a:r>
                        <a:rPr lang="tr-TR" dirty="0"/>
                        <a:t>Mobile </a:t>
                      </a:r>
                      <a:r>
                        <a:rPr lang="tr-TR" dirty="0" err="1"/>
                        <a:t>App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Yes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dirty="0" err="1">
                          <a:hlinkClick r:id="rId4"/>
                        </a:rPr>
                        <a:t>https</a:t>
                      </a:r>
                      <a:r>
                        <a:rPr lang="tr-TR" sz="900" dirty="0">
                          <a:hlinkClick r:id="rId4"/>
                        </a:rPr>
                        <a:t>://</a:t>
                      </a:r>
                      <a:r>
                        <a:rPr lang="tr-TR" sz="900" dirty="0" err="1">
                          <a:hlinkClick r:id="rId4"/>
                        </a:rPr>
                        <a:t>shop.fakro.at</a:t>
                      </a:r>
                      <a:r>
                        <a:rPr lang="tr-TR" sz="900" dirty="0">
                          <a:hlinkClick r:id="rId4"/>
                        </a:rPr>
                        <a:t>/</a:t>
                      </a:r>
                      <a:r>
                        <a:rPr lang="tr-TR" sz="900" dirty="0" err="1">
                          <a:hlinkClick r:id="rId4"/>
                        </a:rPr>
                        <a:t>fernbedienung-zrh12.html</a:t>
                      </a:r>
                      <a:endParaRPr lang="tr-TR" sz="900" dirty="0"/>
                    </a:p>
                    <a:p>
                      <a:endParaRPr lang="tr-TR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9232446"/>
                  </a:ext>
                </a:extLst>
              </a:tr>
              <a:tr h="777391">
                <a:tc>
                  <a:txBody>
                    <a:bodyPr/>
                    <a:lstStyle/>
                    <a:p>
                      <a:r>
                        <a:rPr lang="tr-TR" dirty="0"/>
                        <a:t>No</a:t>
                      </a:r>
                    </a:p>
                    <a:p>
                      <a:r>
                        <a:rPr lang="tr-TR" dirty="0"/>
                        <a:t>Mobile </a:t>
                      </a:r>
                      <a:r>
                        <a:rPr lang="tr-TR" dirty="0" err="1"/>
                        <a:t>App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Yes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dirty="0" err="1">
                          <a:hlinkClick r:id="rId5"/>
                        </a:rPr>
                        <a:t>https</a:t>
                      </a:r>
                      <a:r>
                        <a:rPr lang="tr-TR" sz="900" dirty="0">
                          <a:hlinkClick r:id="rId5"/>
                        </a:rPr>
                        <a:t>://</a:t>
                      </a:r>
                      <a:r>
                        <a:rPr lang="tr-TR" sz="900" dirty="0" err="1">
                          <a:hlinkClick r:id="rId5"/>
                        </a:rPr>
                        <a:t>faac.ch</a:t>
                      </a:r>
                      <a:r>
                        <a:rPr lang="tr-TR" sz="900" dirty="0">
                          <a:hlinkClick r:id="rId5"/>
                        </a:rPr>
                        <a:t>/</a:t>
                      </a:r>
                      <a:r>
                        <a:rPr lang="tr-TR" sz="900" dirty="0" err="1">
                          <a:hlinkClick r:id="rId5"/>
                        </a:rPr>
                        <a:t>produkte</a:t>
                      </a:r>
                      <a:r>
                        <a:rPr lang="tr-TR" sz="900" dirty="0">
                          <a:hlinkClick r:id="rId5"/>
                        </a:rPr>
                        <a:t>/</a:t>
                      </a:r>
                      <a:r>
                        <a:rPr lang="tr-TR" sz="900" dirty="0" err="1">
                          <a:hlinkClick r:id="rId5"/>
                        </a:rPr>
                        <a:t>automationen-fuer-besondere-eingaenge</a:t>
                      </a:r>
                      <a:r>
                        <a:rPr lang="tr-TR" sz="900" dirty="0">
                          <a:hlinkClick r:id="rId5"/>
                        </a:rPr>
                        <a:t>/</a:t>
                      </a:r>
                      <a:r>
                        <a:rPr lang="tr-TR" sz="900" dirty="0" err="1">
                          <a:hlinkClick r:id="rId5"/>
                        </a:rPr>
                        <a:t>catalog</a:t>
                      </a:r>
                      <a:r>
                        <a:rPr lang="tr-TR" sz="900" dirty="0">
                          <a:hlinkClick r:id="rId5"/>
                        </a:rPr>
                        <a:t>/</a:t>
                      </a:r>
                      <a:r>
                        <a:rPr lang="tr-TR" sz="900" dirty="0" err="1">
                          <a:hlinkClick r:id="rId5"/>
                        </a:rPr>
                        <a:t>airslide-doors</a:t>
                      </a:r>
                      <a:r>
                        <a:rPr lang="tr-TR" sz="900" dirty="0">
                          <a:hlinkClick r:id="rId5"/>
                        </a:rPr>
                        <a:t>/</a:t>
                      </a:r>
                      <a:endParaRPr lang="tr-TR" sz="900" dirty="0"/>
                    </a:p>
                    <a:p>
                      <a:endParaRPr lang="tr-TR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9963730"/>
                  </a:ext>
                </a:extLst>
              </a:tr>
              <a:tr h="777391">
                <a:tc>
                  <a:txBody>
                    <a:bodyPr/>
                    <a:lstStyle/>
                    <a:p>
                      <a:r>
                        <a:rPr lang="tr-TR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No (?)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dirty="0" err="1">
                          <a:hlinkClick r:id="rId6"/>
                        </a:rPr>
                        <a:t>https</a:t>
                      </a:r>
                      <a:r>
                        <a:rPr lang="tr-TR" sz="900" dirty="0">
                          <a:hlinkClick r:id="rId6"/>
                        </a:rPr>
                        <a:t>://</a:t>
                      </a:r>
                      <a:r>
                        <a:rPr lang="tr-TR" sz="900" dirty="0" err="1">
                          <a:hlinkClick r:id="rId6"/>
                        </a:rPr>
                        <a:t>aluprof.com</a:t>
                      </a:r>
                      <a:r>
                        <a:rPr lang="tr-TR" sz="900" dirty="0">
                          <a:hlinkClick r:id="rId6"/>
                        </a:rPr>
                        <a:t>/</a:t>
                      </a:r>
                      <a:r>
                        <a:rPr lang="tr-TR" sz="900" dirty="0" err="1">
                          <a:hlinkClick r:id="rId6"/>
                        </a:rPr>
                        <a:t>aluprof-theme</a:t>
                      </a:r>
                      <a:r>
                        <a:rPr lang="tr-TR" sz="900" dirty="0">
                          <a:hlinkClick r:id="rId6"/>
                        </a:rPr>
                        <a:t>/</a:t>
                      </a:r>
                      <a:r>
                        <a:rPr lang="tr-TR" sz="900" dirty="0" err="1">
                          <a:hlinkClick r:id="rId6"/>
                        </a:rPr>
                        <a:t>images</a:t>
                      </a:r>
                      <a:r>
                        <a:rPr lang="tr-TR" sz="900" dirty="0">
                          <a:hlinkClick r:id="rId6"/>
                        </a:rPr>
                        <a:t>/</a:t>
                      </a:r>
                      <a:r>
                        <a:rPr lang="tr-TR" sz="900" dirty="0" err="1">
                          <a:hlinkClick r:id="rId6"/>
                        </a:rPr>
                        <a:t>logo.svg?v</a:t>
                      </a:r>
                      <a:r>
                        <a:rPr lang="tr-TR" sz="900" dirty="0">
                          <a:hlinkClick r:id="rId6"/>
                        </a:rPr>
                        <a:t>=1714643429</a:t>
                      </a:r>
                      <a:endParaRPr lang="tr-TR" sz="900" dirty="0"/>
                    </a:p>
                    <a:p>
                      <a:endParaRPr lang="tr-TR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8711999"/>
                  </a:ext>
                </a:extLst>
              </a:tr>
            </a:tbl>
          </a:graphicData>
        </a:graphic>
      </p:graphicFrame>
      <p:pic>
        <p:nvPicPr>
          <p:cNvPr id="1026" name="Picture 2" descr="Assa Abloy Logo PNG Transparent – Brands Logos">
            <a:extLst>
              <a:ext uri="{FF2B5EF4-FFF2-40B4-BE49-F238E27FC236}">
                <a16:creationId xmlns:a16="http://schemas.microsoft.com/office/drawing/2014/main" id="{CA95E80D-FDC8-7CD1-9C21-C182F74982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68" b="42601"/>
          <a:stretch/>
        </p:blipFill>
        <p:spPr bwMode="auto">
          <a:xfrm>
            <a:off x="1487603" y="2497971"/>
            <a:ext cx="954296" cy="148213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B306542F-91E2-16F9-2F16-6B0BF95FF77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58146" y="2440192"/>
            <a:ext cx="301451" cy="301451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DE098B50-9B0A-6691-60B6-4B179BBC3D3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66391" y="3033648"/>
            <a:ext cx="1378759" cy="765977"/>
          </a:xfrm>
          <a:prstGeom prst="rect">
            <a:avLst/>
          </a:prstGeom>
          <a:solidFill>
            <a:schemeClr val="bg2"/>
          </a:solidFill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CAF23140-144A-F8EC-CA40-3DB4D500278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66391" y="4220701"/>
            <a:ext cx="1378759" cy="366136"/>
          </a:xfrm>
          <a:prstGeom prst="rect">
            <a:avLst/>
          </a:prstGeom>
        </p:spPr>
      </p:pic>
      <p:pic>
        <p:nvPicPr>
          <p:cNvPr id="1028" name="Picture 4" descr="FAAC SWITZERLAND">
            <a:extLst>
              <a:ext uri="{FF2B5EF4-FFF2-40B4-BE49-F238E27FC236}">
                <a16:creationId xmlns:a16="http://schemas.microsoft.com/office/drawing/2014/main" id="{4C79F27C-5ABE-C9E9-0A30-75D6CE7C75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3806" y="4925707"/>
            <a:ext cx="1195240" cy="490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utoShape 6" descr="Aluprof">
            <a:extLst>
              <a:ext uri="{FF2B5EF4-FFF2-40B4-BE49-F238E27FC236}">
                <a16:creationId xmlns:a16="http://schemas.microsoft.com/office/drawing/2014/main" id="{FDCA37CE-F8C1-D96E-AF4A-A1F648B6E1D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4" name="Resim 13">
            <a:extLst>
              <a:ext uri="{FF2B5EF4-FFF2-40B4-BE49-F238E27FC236}">
                <a16:creationId xmlns:a16="http://schemas.microsoft.com/office/drawing/2014/main" id="{0A02B710-DABE-EFCC-C2D5-56366E21B21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69009" y="5881203"/>
            <a:ext cx="1276141" cy="328095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41A3598-5440-B199-03BA-5787E6A1F484}"/>
              </a:ext>
            </a:extLst>
          </p:cNvPr>
          <p:cNvSpPr txBox="1">
            <a:spLocks/>
          </p:cNvSpPr>
          <p:nvPr/>
        </p:nvSpPr>
        <p:spPr>
          <a:xfrm>
            <a:off x="942109" y="31589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dirty="0"/>
              <a:t>Companies in </a:t>
            </a:r>
            <a:r>
              <a:rPr lang="de-CH" dirty="0" err="1"/>
              <a:t>the</a:t>
            </a:r>
            <a:r>
              <a:rPr lang="de-CH" dirty="0"/>
              <a:t> </a:t>
            </a:r>
            <a:r>
              <a:rPr lang="de-CH" dirty="0" err="1"/>
              <a:t>market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26559069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968F98-6845-8E01-03A1-34CA3A9F3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900" b="1" dirty="0">
                <a:latin typeface="Arial" panose="020B0604020202020204" pitchFamily="34" charset="0"/>
                <a:cs typeface="Arial" panose="020B0604020202020204" pitchFamily="34" charset="0"/>
              </a:rPr>
              <a:t>FFF – Schweizerischen Fachverband Fenster- und Fassadenbranche </a:t>
            </a:r>
            <a:r>
              <a:rPr lang="tr-TR" sz="2900" b="1" dirty="0">
                <a:latin typeface="Arial" panose="020B0604020202020204" pitchFamily="34" charset="0"/>
                <a:cs typeface="Arial" panose="020B0604020202020204" pitchFamily="34" charset="0"/>
              </a:rPr>
              <a:t>(171 </a:t>
            </a:r>
            <a:r>
              <a:rPr lang="tr-TR" sz="2900" b="1" dirty="0" err="1">
                <a:latin typeface="Arial" panose="020B0604020202020204" pitchFamily="34" charset="0"/>
                <a:cs typeface="Arial" panose="020B0604020202020204" pitchFamily="34" charset="0"/>
              </a:rPr>
              <a:t>members</a:t>
            </a:r>
            <a:r>
              <a:rPr lang="tr-TR" sz="29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8EBA9DA5-9569-97E1-6E8F-6FFA7B806E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9230" y="2028985"/>
            <a:ext cx="4625741" cy="3543607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D7D0E329-A253-3E9E-64AD-54A3C7AC63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3822"/>
          <a:stretch/>
        </p:blipFill>
        <p:spPr>
          <a:xfrm>
            <a:off x="1036796" y="2028985"/>
            <a:ext cx="6007098" cy="4321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3643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uppieren 22">
            <a:extLst>
              <a:ext uri="{FF2B5EF4-FFF2-40B4-BE49-F238E27FC236}">
                <a16:creationId xmlns:a16="http://schemas.microsoft.com/office/drawing/2014/main" id="{6F3F93F6-D31D-5EAC-3F21-D72E9D04AA0A}"/>
              </a:ext>
            </a:extLst>
          </p:cNvPr>
          <p:cNvGrpSpPr/>
          <p:nvPr/>
        </p:nvGrpSpPr>
        <p:grpSpPr>
          <a:xfrm>
            <a:off x="1723511" y="1390438"/>
            <a:ext cx="1844723" cy="1555628"/>
            <a:chOff x="5080190" y="2782809"/>
            <a:chExt cx="1844723" cy="1555628"/>
          </a:xfrm>
        </p:grpSpPr>
        <p:pic>
          <p:nvPicPr>
            <p:cNvPr id="48" name="Grafik 22" descr="Gebäude mit einfarbiger Füllung">
              <a:extLst>
                <a:ext uri="{FF2B5EF4-FFF2-40B4-BE49-F238E27FC236}">
                  <a16:creationId xmlns:a16="http://schemas.microsoft.com/office/drawing/2014/main" id="{3A7F00F3-1767-003D-58D6-F2E7F46614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44725" y="2782809"/>
              <a:ext cx="914400" cy="914400"/>
            </a:xfrm>
            <a:prstGeom prst="rect">
              <a:avLst/>
            </a:prstGeom>
          </p:spPr>
        </p:pic>
        <p:sp>
          <p:nvSpPr>
            <p:cNvPr id="49" name="Textfeld 21">
              <a:extLst>
                <a:ext uri="{FF2B5EF4-FFF2-40B4-BE49-F238E27FC236}">
                  <a16:creationId xmlns:a16="http://schemas.microsoft.com/office/drawing/2014/main" id="{81039DD9-37A2-7207-2ECC-0895E35CEEB8}"/>
                </a:ext>
              </a:extLst>
            </p:cNvPr>
            <p:cNvSpPr txBox="1"/>
            <p:nvPr/>
          </p:nvSpPr>
          <p:spPr>
            <a:xfrm>
              <a:off x="5080190" y="3692106"/>
              <a:ext cx="1844723" cy="64633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de-DE" dirty="0" err="1">
                  <a:cs typeface="Calibri"/>
                </a:rPr>
                <a:t>Ideall</a:t>
              </a:r>
              <a:r>
                <a:rPr lang="de-DE" dirty="0">
                  <a:cs typeface="Calibri"/>
                </a:rPr>
                <a:t> Engineering GmbH</a:t>
              </a:r>
              <a:endParaRPr lang="de-DE" dirty="0" err="1"/>
            </a:p>
          </p:txBody>
        </p:sp>
      </p:grpSp>
      <p:pic>
        <p:nvPicPr>
          <p:cNvPr id="55" name="Grafik 2" descr="Geld mit einfarbiger Füllung">
            <a:extLst>
              <a:ext uri="{FF2B5EF4-FFF2-40B4-BE49-F238E27FC236}">
                <a16:creationId xmlns:a16="http://schemas.microsoft.com/office/drawing/2014/main" id="{60E27508-179E-76F2-4B4F-338D9B3C44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50516" y="2870181"/>
            <a:ext cx="575734" cy="575734"/>
          </a:xfrm>
          <a:prstGeom prst="rect">
            <a:avLst/>
          </a:prstGeom>
        </p:spPr>
      </p:pic>
      <p:sp>
        <p:nvSpPr>
          <p:cNvPr id="56" name="Pfeil: nach rechts 46">
            <a:extLst>
              <a:ext uri="{FF2B5EF4-FFF2-40B4-BE49-F238E27FC236}">
                <a16:creationId xmlns:a16="http://schemas.microsoft.com/office/drawing/2014/main" id="{068BB714-8FEC-CB94-BE35-0E5EF1485E9F}"/>
              </a:ext>
            </a:extLst>
          </p:cNvPr>
          <p:cNvSpPr/>
          <p:nvPr/>
        </p:nvSpPr>
        <p:spPr>
          <a:xfrm rot="10800000">
            <a:off x="3959224" y="2702949"/>
            <a:ext cx="2295405" cy="110081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Pfeil: nach rechts 48">
            <a:extLst>
              <a:ext uri="{FF2B5EF4-FFF2-40B4-BE49-F238E27FC236}">
                <a16:creationId xmlns:a16="http://schemas.microsoft.com/office/drawing/2014/main" id="{B836D2A2-B889-8AB2-F60C-0BB5A6D44A05}"/>
              </a:ext>
            </a:extLst>
          </p:cNvPr>
          <p:cNvSpPr/>
          <p:nvPr/>
        </p:nvSpPr>
        <p:spPr>
          <a:xfrm>
            <a:off x="3985824" y="2334371"/>
            <a:ext cx="2295405" cy="110081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59" name="Gruppieren 82">
            <a:extLst>
              <a:ext uri="{FF2B5EF4-FFF2-40B4-BE49-F238E27FC236}">
                <a16:creationId xmlns:a16="http://schemas.microsoft.com/office/drawing/2014/main" id="{54C2F030-4339-B955-0366-59581886BFDA}"/>
              </a:ext>
            </a:extLst>
          </p:cNvPr>
          <p:cNvGrpSpPr/>
          <p:nvPr/>
        </p:nvGrpSpPr>
        <p:grpSpPr>
          <a:xfrm>
            <a:off x="7344408" y="2613652"/>
            <a:ext cx="1844723" cy="2389208"/>
            <a:chOff x="230517" y="3846689"/>
            <a:chExt cx="1844723" cy="2389208"/>
          </a:xfrm>
        </p:grpSpPr>
        <p:pic>
          <p:nvPicPr>
            <p:cNvPr id="60" name="Grafik 24" descr="Verwirrte Person mit einfarbiger Füllung">
              <a:extLst>
                <a:ext uri="{FF2B5EF4-FFF2-40B4-BE49-F238E27FC236}">
                  <a16:creationId xmlns:a16="http://schemas.microsoft.com/office/drawing/2014/main" id="{D02C8952-A0B4-D738-77A6-E5BA7B71455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90504" y="3846689"/>
              <a:ext cx="914400" cy="914400"/>
            </a:xfrm>
            <a:prstGeom prst="rect">
              <a:avLst/>
            </a:prstGeom>
          </p:spPr>
        </p:pic>
        <p:sp>
          <p:nvSpPr>
            <p:cNvPr id="61" name="Textfeld 81">
              <a:extLst>
                <a:ext uri="{FF2B5EF4-FFF2-40B4-BE49-F238E27FC236}">
                  <a16:creationId xmlns:a16="http://schemas.microsoft.com/office/drawing/2014/main" id="{992425B3-2B18-E7D6-7970-780420223BD0}"/>
                </a:ext>
              </a:extLst>
            </p:cNvPr>
            <p:cNvSpPr txBox="1"/>
            <p:nvPr/>
          </p:nvSpPr>
          <p:spPr>
            <a:xfrm>
              <a:off x="230517" y="4758569"/>
              <a:ext cx="1844723" cy="1477328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de-DE" b="1" dirty="0">
                  <a:cs typeface="Calibri"/>
                </a:rPr>
                <a:t>Client</a:t>
              </a:r>
            </a:p>
            <a:p>
              <a:pPr algn="ctr"/>
              <a:r>
                <a:rPr lang="de-DE" dirty="0">
                  <a:ea typeface="Calibri" panose="020F0502020204030204"/>
                  <a:cs typeface="Calibri" panose="020F0502020204030204"/>
                </a:rPr>
                <a:t>Private Person</a:t>
              </a:r>
            </a:p>
            <a:p>
              <a:pPr algn="ctr"/>
              <a:r>
                <a:rPr lang="de-DE" dirty="0">
                  <a:ea typeface="Calibri" panose="020F0502020204030204"/>
                  <a:cs typeface="Calibri" panose="020F0502020204030204"/>
                </a:rPr>
                <a:t>Companies</a:t>
              </a:r>
            </a:p>
            <a:p>
              <a:pPr algn="ctr"/>
              <a:r>
                <a:rPr lang="de-DE" dirty="0" err="1">
                  <a:ea typeface="Calibri" panose="020F0502020204030204"/>
                  <a:cs typeface="Calibri" panose="020F0502020204030204"/>
                </a:rPr>
                <a:t>Goverment</a:t>
              </a:r>
              <a:endParaRPr lang="de-DE" dirty="0">
                <a:ea typeface="Calibri" panose="020F0502020204030204"/>
                <a:cs typeface="Calibri" panose="020F0502020204030204"/>
              </a:endParaRPr>
            </a:p>
            <a:p>
              <a:pPr algn="ctr"/>
              <a:r>
                <a:rPr lang="de-DE" dirty="0">
                  <a:ea typeface="Calibri" panose="020F0502020204030204"/>
                  <a:cs typeface="Calibri" panose="020F0502020204030204"/>
                </a:rPr>
                <a:t>Schools</a:t>
              </a:r>
              <a:endParaRPr lang="de-DE" dirty="0"/>
            </a:p>
          </p:txBody>
        </p:sp>
      </p:grpSp>
      <p:grpSp>
        <p:nvGrpSpPr>
          <p:cNvPr id="62" name="Gruppieren 89">
            <a:extLst>
              <a:ext uri="{FF2B5EF4-FFF2-40B4-BE49-F238E27FC236}">
                <a16:creationId xmlns:a16="http://schemas.microsoft.com/office/drawing/2014/main" id="{4190B97E-B5E8-8900-1266-7AAC187E2B7A}"/>
              </a:ext>
            </a:extLst>
          </p:cNvPr>
          <p:cNvGrpSpPr/>
          <p:nvPr/>
        </p:nvGrpSpPr>
        <p:grpSpPr>
          <a:xfrm>
            <a:off x="1832109" y="4739352"/>
            <a:ext cx="1626274" cy="1753523"/>
            <a:chOff x="9990828" y="576498"/>
            <a:chExt cx="1844723" cy="2184583"/>
          </a:xfrm>
        </p:grpSpPr>
        <p:pic>
          <p:nvPicPr>
            <p:cNvPr id="63" name="Grafik 34" descr="Künstlerin mit einfarbiger Füllung">
              <a:extLst>
                <a:ext uri="{FF2B5EF4-FFF2-40B4-BE49-F238E27FC236}">
                  <a16:creationId xmlns:a16="http://schemas.microsoft.com/office/drawing/2014/main" id="{93E88F1B-C46F-3C79-7A82-CB9F8AA28AD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127116" y="578527"/>
              <a:ext cx="841669" cy="841669"/>
            </a:xfrm>
            <a:prstGeom prst="rect">
              <a:avLst/>
            </a:prstGeom>
          </p:spPr>
        </p:pic>
        <p:pic>
          <p:nvPicPr>
            <p:cNvPr id="64" name="Grafik 35" descr="Elektriker mit einfarbiger Füllung">
              <a:extLst>
                <a:ext uri="{FF2B5EF4-FFF2-40B4-BE49-F238E27FC236}">
                  <a16:creationId xmlns:a16="http://schemas.microsoft.com/office/drawing/2014/main" id="{711178E4-E65E-A2A8-A856-A99E874E466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0929073" y="576498"/>
              <a:ext cx="841669" cy="841669"/>
            </a:xfrm>
            <a:prstGeom prst="rect">
              <a:avLst/>
            </a:prstGeom>
          </p:spPr>
        </p:pic>
        <p:pic>
          <p:nvPicPr>
            <p:cNvPr id="65" name="Grafik 37" descr="Programmiererin mit einfarbiger Füllung">
              <a:extLst>
                <a:ext uri="{FF2B5EF4-FFF2-40B4-BE49-F238E27FC236}">
                  <a16:creationId xmlns:a16="http://schemas.microsoft.com/office/drawing/2014/main" id="{29658307-A36E-38AD-E143-69A1F6A9A0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161473" y="1461654"/>
              <a:ext cx="841669" cy="841669"/>
            </a:xfrm>
            <a:prstGeom prst="rect">
              <a:avLst/>
            </a:prstGeom>
          </p:spPr>
        </p:pic>
        <p:pic>
          <p:nvPicPr>
            <p:cNvPr id="66" name="Grafik 38" descr="Schweißer mit einfarbiger Füllung">
              <a:extLst>
                <a:ext uri="{FF2B5EF4-FFF2-40B4-BE49-F238E27FC236}">
                  <a16:creationId xmlns:a16="http://schemas.microsoft.com/office/drawing/2014/main" id="{2C3F4B2E-181E-DBDF-6EF1-33A97CCFC0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0930993" y="1508771"/>
              <a:ext cx="841669" cy="841669"/>
            </a:xfrm>
            <a:prstGeom prst="rect">
              <a:avLst/>
            </a:prstGeom>
          </p:spPr>
        </p:pic>
        <p:sp>
          <p:nvSpPr>
            <p:cNvPr id="67" name="Textfeld 86">
              <a:extLst>
                <a:ext uri="{FF2B5EF4-FFF2-40B4-BE49-F238E27FC236}">
                  <a16:creationId xmlns:a16="http://schemas.microsoft.com/office/drawing/2014/main" id="{15C87B7F-663A-D9FE-102C-4EBC555F5FEA}"/>
                </a:ext>
              </a:extLst>
            </p:cNvPr>
            <p:cNvSpPr txBox="1"/>
            <p:nvPr/>
          </p:nvSpPr>
          <p:spPr>
            <a:xfrm>
              <a:off x="9990828" y="2391749"/>
              <a:ext cx="1844723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de-DE" b="1" dirty="0">
                  <a:cs typeface="Calibri"/>
                </a:rPr>
                <a:t>Freelancer</a:t>
              </a:r>
              <a:endParaRPr lang="de-DE" dirty="0"/>
            </a:p>
          </p:txBody>
        </p:sp>
      </p:grpSp>
      <p:grpSp>
        <p:nvGrpSpPr>
          <p:cNvPr id="68" name="Gruppieren 88">
            <a:extLst>
              <a:ext uri="{FF2B5EF4-FFF2-40B4-BE49-F238E27FC236}">
                <a16:creationId xmlns:a16="http://schemas.microsoft.com/office/drawing/2014/main" id="{1B1FFB2A-DC56-5FC9-FF18-B64BD58CC839}"/>
              </a:ext>
            </a:extLst>
          </p:cNvPr>
          <p:cNvGrpSpPr/>
          <p:nvPr/>
        </p:nvGrpSpPr>
        <p:grpSpPr>
          <a:xfrm>
            <a:off x="6572604" y="1014517"/>
            <a:ext cx="1844723" cy="1308930"/>
            <a:chOff x="10036320" y="3704031"/>
            <a:chExt cx="1844723" cy="1308930"/>
          </a:xfrm>
        </p:grpSpPr>
        <p:pic>
          <p:nvPicPr>
            <p:cNvPr id="69" name="Grafik 22" descr="Gebäude mit einfarbiger Füllung">
              <a:extLst>
                <a:ext uri="{FF2B5EF4-FFF2-40B4-BE49-F238E27FC236}">
                  <a16:creationId xmlns:a16="http://schemas.microsoft.com/office/drawing/2014/main" id="{FDCBD4CD-B66C-36FA-90CE-1DCA408B4E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514782" y="3704031"/>
              <a:ext cx="914400" cy="914400"/>
            </a:xfrm>
            <a:prstGeom prst="rect">
              <a:avLst/>
            </a:prstGeom>
          </p:spPr>
        </p:pic>
        <p:sp>
          <p:nvSpPr>
            <p:cNvPr id="70" name="Textfeld 87">
              <a:extLst>
                <a:ext uri="{FF2B5EF4-FFF2-40B4-BE49-F238E27FC236}">
                  <a16:creationId xmlns:a16="http://schemas.microsoft.com/office/drawing/2014/main" id="{E32D0713-E972-B576-9A6C-990BA946CAEA}"/>
                </a:ext>
              </a:extLst>
            </p:cNvPr>
            <p:cNvSpPr txBox="1"/>
            <p:nvPr/>
          </p:nvSpPr>
          <p:spPr>
            <a:xfrm>
              <a:off x="10036320" y="4643629"/>
              <a:ext cx="1844723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de-DE" b="1" dirty="0">
                  <a:ea typeface="Calibri"/>
                  <a:cs typeface="Calibri"/>
                </a:rPr>
                <a:t>Company</a:t>
              </a:r>
            </a:p>
          </p:txBody>
        </p:sp>
      </p:grpSp>
      <p:sp>
        <p:nvSpPr>
          <p:cNvPr id="74" name="Pfeil: nach rechts 63">
            <a:extLst>
              <a:ext uri="{FF2B5EF4-FFF2-40B4-BE49-F238E27FC236}">
                <a16:creationId xmlns:a16="http://schemas.microsoft.com/office/drawing/2014/main" id="{2CAACFE9-3291-6711-1C55-F3FF1072C18E}"/>
              </a:ext>
            </a:extLst>
          </p:cNvPr>
          <p:cNvSpPr/>
          <p:nvPr/>
        </p:nvSpPr>
        <p:spPr>
          <a:xfrm rot="5400000">
            <a:off x="1928657" y="3881063"/>
            <a:ext cx="1054877" cy="108947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5" name="Pfeil: nach rechts 67">
            <a:extLst>
              <a:ext uri="{FF2B5EF4-FFF2-40B4-BE49-F238E27FC236}">
                <a16:creationId xmlns:a16="http://schemas.microsoft.com/office/drawing/2014/main" id="{6A57DFCF-C64A-73DB-9E3B-ED1B69BDD941}"/>
              </a:ext>
            </a:extLst>
          </p:cNvPr>
          <p:cNvSpPr/>
          <p:nvPr/>
        </p:nvSpPr>
        <p:spPr>
          <a:xfrm rot="16200000">
            <a:off x="2350163" y="3860554"/>
            <a:ext cx="1054877" cy="108947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6" name="Textfeld 68">
            <a:extLst>
              <a:ext uri="{FF2B5EF4-FFF2-40B4-BE49-F238E27FC236}">
                <a16:creationId xmlns:a16="http://schemas.microsoft.com/office/drawing/2014/main" id="{8B4619C4-27A3-B5E5-0176-9978BADEBCA1}"/>
              </a:ext>
            </a:extLst>
          </p:cNvPr>
          <p:cNvSpPr txBox="1"/>
          <p:nvPr/>
        </p:nvSpPr>
        <p:spPr>
          <a:xfrm rot="16200000">
            <a:off x="1747203" y="3760468"/>
            <a:ext cx="184472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dirty="0" err="1">
                <a:cs typeface="Calibri"/>
              </a:rPr>
              <a:t>Employees</a:t>
            </a:r>
            <a:endParaRPr lang="de-DE" dirty="0"/>
          </a:p>
        </p:txBody>
      </p:sp>
      <p:sp>
        <p:nvSpPr>
          <p:cNvPr id="77" name="Textfeld 69">
            <a:extLst>
              <a:ext uri="{FF2B5EF4-FFF2-40B4-BE49-F238E27FC236}">
                <a16:creationId xmlns:a16="http://schemas.microsoft.com/office/drawing/2014/main" id="{151779B4-A501-181A-596D-1C151D2F1628}"/>
              </a:ext>
            </a:extLst>
          </p:cNvPr>
          <p:cNvSpPr txBox="1"/>
          <p:nvPr/>
        </p:nvSpPr>
        <p:spPr>
          <a:xfrm>
            <a:off x="4316183" y="1382114"/>
            <a:ext cx="184472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dirty="0"/>
              <a:t>Products</a:t>
            </a:r>
          </a:p>
        </p:txBody>
      </p:sp>
      <p:pic>
        <p:nvPicPr>
          <p:cNvPr id="78" name="Grafik 2" descr="Geld mit einfarbiger Füllung">
            <a:extLst>
              <a:ext uri="{FF2B5EF4-FFF2-40B4-BE49-F238E27FC236}">
                <a16:creationId xmlns:a16="http://schemas.microsoft.com/office/drawing/2014/main" id="{891939CC-8ED3-A3A2-0391-80775A251F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733062" y="3593085"/>
            <a:ext cx="575734" cy="575734"/>
          </a:xfrm>
          <a:prstGeom prst="rect">
            <a:avLst/>
          </a:prstGeom>
        </p:spPr>
      </p:pic>
      <p:pic>
        <p:nvPicPr>
          <p:cNvPr id="79" name="Grafik 42" descr="Schachtel mit einfarbiger Füllung">
            <a:extLst>
              <a:ext uri="{FF2B5EF4-FFF2-40B4-BE49-F238E27FC236}">
                <a16:creationId xmlns:a16="http://schemas.microsoft.com/office/drawing/2014/main" id="{BC7026EE-CB05-EAEB-118C-548B1CB28F8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992500" y="3671608"/>
            <a:ext cx="575734" cy="575734"/>
          </a:xfrm>
          <a:prstGeom prst="rect">
            <a:avLst/>
          </a:prstGeom>
        </p:spPr>
      </p:pic>
      <p:grpSp>
        <p:nvGrpSpPr>
          <p:cNvPr id="89" name="Group 88">
            <a:extLst>
              <a:ext uri="{FF2B5EF4-FFF2-40B4-BE49-F238E27FC236}">
                <a16:creationId xmlns:a16="http://schemas.microsoft.com/office/drawing/2014/main" id="{AED6E423-A2E0-607B-D8A9-DA66E0A409D4}"/>
              </a:ext>
            </a:extLst>
          </p:cNvPr>
          <p:cNvGrpSpPr/>
          <p:nvPr/>
        </p:nvGrpSpPr>
        <p:grpSpPr>
          <a:xfrm>
            <a:off x="8266770" y="1027906"/>
            <a:ext cx="1844723" cy="1308930"/>
            <a:chOff x="6153919" y="2362407"/>
            <a:chExt cx="1844723" cy="1308930"/>
          </a:xfrm>
        </p:grpSpPr>
        <p:pic>
          <p:nvPicPr>
            <p:cNvPr id="81" name="Grafik 22" descr="Gebäude mit einfarbiger Füllung">
              <a:extLst>
                <a:ext uri="{FF2B5EF4-FFF2-40B4-BE49-F238E27FC236}">
                  <a16:creationId xmlns:a16="http://schemas.microsoft.com/office/drawing/2014/main" id="{AA0D20EB-2051-4892-4796-EBE353C1BF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632381" y="2362407"/>
              <a:ext cx="914400" cy="914400"/>
            </a:xfrm>
            <a:prstGeom prst="rect">
              <a:avLst/>
            </a:prstGeom>
          </p:spPr>
        </p:pic>
        <p:sp>
          <p:nvSpPr>
            <p:cNvPr id="82" name="Textfeld 87">
              <a:extLst>
                <a:ext uri="{FF2B5EF4-FFF2-40B4-BE49-F238E27FC236}">
                  <a16:creationId xmlns:a16="http://schemas.microsoft.com/office/drawing/2014/main" id="{1C019CCD-C6C5-CD14-0E56-3E849E0CC9AA}"/>
                </a:ext>
              </a:extLst>
            </p:cNvPr>
            <p:cNvSpPr txBox="1"/>
            <p:nvPr/>
          </p:nvSpPr>
          <p:spPr>
            <a:xfrm>
              <a:off x="6153919" y="3302005"/>
              <a:ext cx="1844723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de-DE" b="1" dirty="0">
                  <a:ea typeface="Calibri"/>
                  <a:cs typeface="Calibri"/>
                </a:rPr>
                <a:t>FFF</a:t>
              </a:r>
            </a:p>
          </p:txBody>
        </p:sp>
        <p:pic>
          <p:nvPicPr>
            <p:cNvPr id="85" name="Grafik 22" descr="Gebäude mit einfarbiger Füllung">
              <a:extLst>
                <a:ext uri="{FF2B5EF4-FFF2-40B4-BE49-F238E27FC236}">
                  <a16:creationId xmlns:a16="http://schemas.microsoft.com/office/drawing/2014/main" id="{960EB24A-CF4D-DDAB-EC5D-B115236C0E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365942" y="2528168"/>
              <a:ext cx="684948" cy="684948"/>
            </a:xfrm>
            <a:prstGeom prst="rect">
              <a:avLst/>
            </a:prstGeom>
          </p:spPr>
        </p:pic>
        <p:pic>
          <p:nvPicPr>
            <p:cNvPr id="86" name="Grafik 22" descr="Gebäude mit einfarbiger Füllung">
              <a:extLst>
                <a:ext uri="{FF2B5EF4-FFF2-40B4-BE49-F238E27FC236}">
                  <a16:creationId xmlns:a16="http://schemas.microsoft.com/office/drawing/2014/main" id="{6C09365A-400F-1481-2DE9-AEFDA56CC0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127212" y="2528168"/>
              <a:ext cx="684948" cy="684948"/>
            </a:xfrm>
            <a:prstGeom prst="rect">
              <a:avLst/>
            </a:prstGeom>
          </p:spPr>
        </p:pic>
      </p:grpSp>
      <p:pic>
        <p:nvPicPr>
          <p:cNvPr id="87" name="Picture 4" descr="master data Vector Icons free download in SVG, PNG Format">
            <a:extLst>
              <a:ext uri="{FF2B5EF4-FFF2-40B4-BE49-F238E27FC236}">
                <a16:creationId xmlns:a16="http://schemas.microsoft.com/office/drawing/2014/main" id="{ADA4D3B9-BEBD-2F3F-29AB-DE32088146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642" y="2753056"/>
            <a:ext cx="742000" cy="74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Grafik 42" descr="Schachtel mit einfarbiger Füllung">
            <a:extLst>
              <a:ext uri="{FF2B5EF4-FFF2-40B4-BE49-F238E27FC236}">
                <a16:creationId xmlns:a16="http://schemas.microsoft.com/office/drawing/2014/main" id="{D9060CBA-77D0-7768-1E66-60236225B59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943888" y="1696192"/>
            <a:ext cx="575734" cy="575734"/>
          </a:xfrm>
          <a:prstGeom prst="rect">
            <a:avLst/>
          </a:prstGeom>
        </p:spPr>
      </p:pic>
      <p:sp>
        <p:nvSpPr>
          <p:cNvPr id="90" name="Title 1">
            <a:extLst>
              <a:ext uri="{FF2B5EF4-FFF2-40B4-BE49-F238E27FC236}">
                <a16:creationId xmlns:a16="http://schemas.microsoft.com/office/drawing/2014/main" id="{E8A91C8A-E9B5-C6A8-3589-F3B73F96B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de-CH" dirty="0"/>
              <a:t>Businessmodel</a:t>
            </a:r>
            <a:endParaRPr lang="en-CH" dirty="0"/>
          </a:p>
        </p:txBody>
      </p:sp>
      <p:sp>
        <p:nvSpPr>
          <p:cNvPr id="91" name="Textfeld 69">
            <a:extLst>
              <a:ext uri="{FF2B5EF4-FFF2-40B4-BE49-F238E27FC236}">
                <a16:creationId xmlns:a16="http://schemas.microsoft.com/office/drawing/2014/main" id="{42238761-A0E9-BCE6-5416-5D169E13E653}"/>
              </a:ext>
            </a:extLst>
          </p:cNvPr>
          <p:cNvSpPr txBox="1"/>
          <p:nvPr/>
        </p:nvSpPr>
        <p:spPr>
          <a:xfrm>
            <a:off x="4309393" y="3506735"/>
            <a:ext cx="184472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dirty="0"/>
              <a:t>Money / Data</a:t>
            </a:r>
          </a:p>
        </p:txBody>
      </p:sp>
    </p:spTree>
    <p:extLst>
      <p:ext uri="{BB962C8B-B14F-4D97-AF65-F5344CB8AC3E}">
        <p14:creationId xmlns:p14="http://schemas.microsoft.com/office/powerpoint/2010/main" val="3512561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57DAE-2FB1-6983-BE31-7A83CEF00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Investment Needs</a:t>
            </a:r>
            <a:endParaRPr lang="en-CH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B9A208-9E70-D96A-19AC-C2CC6895C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444" y="3429000"/>
            <a:ext cx="1634775" cy="1420090"/>
          </a:xfrm>
          <a:prstGeom prst="rect">
            <a:avLst/>
          </a:prstGeom>
        </p:spPr>
      </p:pic>
      <p:pic>
        <p:nvPicPr>
          <p:cNvPr id="5" name="Picture 6" descr="Strand Highline Manual Openers | Carl F Groupco">
            <a:extLst>
              <a:ext uri="{FF2B5EF4-FFF2-40B4-BE49-F238E27FC236}">
                <a16:creationId xmlns:a16="http://schemas.microsoft.com/office/drawing/2014/main" id="{47626EBC-D482-D913-D5F8-902265A934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839" y="1506372"/>
            <a:ext cx="1674380" cy="1802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loud computing - Kostenlose multimedia-Icons">
            <a:extLst>
              <a:ext uri="{FF2B5EF4-FFF2-40B4-BE49-F238E27FC236}">
                <a16:creationId xmlns:a16="http://schemas.microsoft.com/office/drawing/2014/main" id="{5A5E06FB-FFFB-AF7B-B9AD-A589B417FD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637" y="5049982"/>
            <a:ext cx="1406236" cy="1406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25360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C311B-B233-2F29-B391-146DD19BB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Schlusswort</a:t>
            </a:r>
            <a:endParaRPr lang="en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FFDC26-1A55-772B-336D-3FB524D9C6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788690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FCE36-336C-8614-35AE-CB0EE8552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/>
              <a:t>Introduction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167510-A9D3-F2B5-239B-64B9261221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177501"/>
            <a:ext cx="10515600" cy="20698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CH" sz="2000" b="1" dirty="0"/>
              <a:t>WHO Air Pollution</a:t>
            </a:r>
          </a:p>
          <a:p>
            <a:r>
              <a:rPr lang="de-CH" sz="2000" dirty="0"/>
              <a:t>Outdoor Air Quality ~3x </a:t>
            </a:r>
            <a:r>
              <a:rPr lang="de-CH" sz="2000" dirty="0" err="1"/>
              <a:t>over</a:t>
            </a:r>
            <a:r>
              <a:rPr lang="de-CH" sz="2000" dirty="0"/>
              <a:t> </a:t>
            </a:r>
            <a:r>
              <a:rPr lang="de-CH" sz="2000" dirty="0" err="1"/>
              <a:t>the</a:t>
            </a:r>
            <a:r>
              <a:rPr lang="de-CH" sz="2000" dirty="0"/>
              <a:t> </a:t>
            </a:r>
            <a:r>
              <a:rPr lang="de-CH" sz="2000" dirty="0" err="1"/>
              <a:t>limit</a:t>
            </a:r>
            <a:endParaRPr lang="de-CH" sz="2000" dirty="0"/>
          </a:p>
          <a:p>
            <a:r>
              <a:rPr lang="de-CH" sz="2000" dirty="0"/>
              <a:t>99% </a:t>
            </a:r>
            <a:r>
              <a:rPr lang="de-CH" sz="2000" dirty="0" err="1"/>
              <a:t>of</a:t>
            </a:r>
            <a:r>
              <a:rPr lang="de-CH" sz="2000" dirty="0"/>
              <a:t> </a:t>
            </a:r>
            <a:r>
              <a:rPr lang="de-CH" sz="2000" dirty="0" err="1"/>
              <a:t>people</a:t>
            </a:r>
            <a:r>
              <a:rPr lang="de-CH" sz="2000" dirty="0"/>
              <a:t> </a:t>
            </a:r>
            <a:r>
              <a:rPr lang="de-CH" sz="2000" dirty="0" err="1"/>
              <a:t>breath</a:t>
            </a:r>
            <a:r>
              <a:rPr lang="de-CH" sz="2000" dirty="0"/>
              <a:t> </a:t>
            </a:r>
            <a:r>
              <a:rPr lang="de-CH" sz="2000" dirty="0" err="1"/>
              <a:t>it</a:t>
            </a:r>
            <a:endParaRPr lang="de-CH" sz="2000" dirty="0"/>
          </a:p>
          <a:p>
            <a:r>
              <a:rPr lang="de-CH" sz="2000" dirty="0" err="1"/>
              <a:t>Millions</a:t>
            </a:r>
            <a:r>
              <a:rPr lang="de-CH" sz="2000" dirty="0"/>
              <a:t> </a:t>
            </a:r>
            <a:r>
              <a:rPr lang="de-CH" sz="2000" dirty="0" err="1"/>
              <a:t>of</a:t>
            </a:r>
            <a:r>
              <a:rPr lang="de-CH" sz="2000" dirty="0"/>
              <a:t> </a:t>
            </a:r>
            <a:r>
              <a:rPr lang="de-CH" sz="2000" dirty="0" err="1"/>
              <a:t>death</a:t>
            </a:r>
            <a:r>
              <a:rPr lang="de-CH" sz="2000" dirty="0"/>
              <a:t> per </a:t>
            </a:r>
            <a:r>
              <a:rPr lang="de-CH" sz="2000" dirty="0" err="1"/>
              <a:t>year</a:t>
            </a:r>
            <a:endParaRPr lang="de-CH" sz="2000" dirty="0"/>
          </a:p>
          <a:p>
            <a:r>
              <a:rPr lang="de-CH" sz="2000" dirty="0" err="1"/>
              <a:t>Let’s</a:t>
            </a:r>
            <a:r>
              <a:rPr lang="de-CH" sz="2000" dirty="0"/>
              <a:t> not </a:t>
            </a:r>
            <a:r>
              <a:rPr lang="de-CH" sz="2000" dirty="0" err="1"/>
              <a:t>make</a:t>
            </a:r>
            <a:r>
              <a:rPr lang="de-CH" sz="2000" dirty="0"/>
              <a:t> </a:t>
            </a:r>
            <a:r>
              <a:rPr lang="de-CH" sz="2000" dirty="0" err="1"/>
              <a:t>our</a:t>
            </a:r>
            <a:r>
              <a:rPr lang="de-CH" sz="2000" dirty="0"/>
              <a:t> indoor </a:t>
            </a:r>
            <a:r>
              <a:rPr lang="de-CH" sz="2000" dirty="0" err="1"/>
              <a:t>air</a:t>
            </a:r>
            <a:r>
              <a:rPr lang="de-CH" sz="2000" dirty="0"/>
              <a:t> </a:t>
            </a:r>
            <a:r>
              <a:rPr lang="de-CH" sz="2000" dirty="0" err="1"/>
              <a:t>worse</a:t>
            </a:r>
            <a:endParaRPr lang="en-GB" sz="20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C6A769E-E98D-3FCE-939F-C4C055816DA3}"/>
              </a:ext>
            </a:extLst>
          </p:cNvPr>
          <p:cNvGrpSpPr/>
          <p:nvPr/>
        </p:nvGrpSpPr>
        <p:grpSpPr>
          <a:xfrm>
            <a:off x="917925" y="1498941"/>
            <a:ext cx="2201239" cy="2318929"/>
            <a:chOff x="8777405" y="1330182"/>
            <a:chExt cx="2697131" cy="2841334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77BEAFD-0AC7-FAA7-E82C-DF88CB0935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777405" y="1330182"/>
              <a:ext cx="2697131" cy="2841334"/>
            </a:xfrm>
            <a:prstGeom prst="rect">
              <a:avLst/>
            </a:prstGeom>
          </p:spPr>
        </p:pic>
        <p:pic>
          <p:nvPicPr>
            <p:cNvPr id="2052" name="Picture 4" descr="Sleep - Free weather icons">
              <a:extLst>
                <a:ext uri="{FF2B5EF4-FFF2-40B4-BE49-F238E27FC236}">
                  <a16:creationId xmlns:a16="http://schemas.microsoft.com/office/drawing/2014/main" id="{43175050-563F-6AE8-7759-6A8B3222AF1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30949" y="2002704"/>
              <a:ext cx="748145" cy="7481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29C0C9F-FD58-F21E-47A7-CD6D09C3FC77}"/>
              </a:ext>
            </a:extLst>
          </p:cNvPr>
          <p:cNvGrpSpPr/>
          <p:nvPr/>
        </p:nvGrpSpPr>
        <p:grpSpPr>
          <a:xfrm>
            <a:off x="4421712" y="1667688"/>
            <a:ext cx="7259079" cy="2025622"/>
            <a:chOff x="825480" y="1190797"/>
            <a:chExt cx="7259079" cy="2025622"/>
          </a:xfrm>
        </p:grpSpPr>
        <p:pic>
          <p:nvPicPr>
            <p:cNvPr id="2054" name="Picture 6" descr="Poor sleep | Waiting Room">
              <a:extLst>
                <a:ext uri="{FF2B5EF4-FFF2-40B4-BE49-F238E27FC236}">
                  <a16:creationId xmlns:a16="http://schemas.microsoft.com/office/drawing/2014/main" id="{5FC48417-DD07-821E-F369-F0B4B19D4F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95810" y="1190797"/>
              <a:ext cx="3488749" cy="19632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6" name="Picture 8" descr="Co2 - Free weather icons">
              <a:extLst>
                <a:ext uri="{FF2B5EF4-FFF2-40B4-BE49-F238E27FC236}">
                  <a16:creationId xmlns:a16="http://schemas.microsoft.com/office/drawing/2014/main" id="{72CDFC22-8575-466C-7CE9-1E15026EE7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2037" y="1546946"/>
              <a:ext cx="1669473" cy="16694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8" name="Picture 10" descr="Humidity Special Lineal color icon">
              <a:extLst>
                <a:ext uri="{FF2B5EF4-FFF2-40B4-BE49-F238E27FC236}">
                  <a16:creationId xmlns:a16="http://schemas.microsoft.com/office/drawing/2014/main" id="{184DE6DB-EF86-F0F2-DB80-C29B1ECBC5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6337" y="1546946"/>
              <a:ext cx="1390217" cy="13902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Arrow: Up 5">
              <a:extLst>
                <a:ext uri="{FF2B5EF4-FFF2-40B4-BE49-F238E27FC236}">
                  <a16:creationId xmlns:a16="http://schemas.microsoft.com/office/drawing/2014/main" id="{03C1A9C0-EC69-357E-610A-6E2797EA8406}"/>
                </a:ext>
              </a:extLst>
            </p:cNvPr>
            <p:cNvSpPr/>
            <p:nvPr/>
          </p:nvSpPr>
          <p:spPr>
            <a:xfrm>
              <a:off x="825480" y="1666744"/>
              <a:ext cx="469215" cy="1011382"/>
            </a:xfrm>
            <a:prstGeom prst="upArrow">
              <a:avLst/>
            </a:prstGeom>
            <a:solidFill>
              <a:srgbClr val="FF00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Arrow: Up 6">
              <a:extLst>
                <a:ext uri="{FF2B5EF4-FFF2-40B4-BE49-F238E27FC236}">
                  <a16:creationId xmlns:a16="http://schemas.microsoft.com/office/drawing/2014/main" id="{48C8C4B0-0918-0570-53A3-FF76EA41B2D4}"/>
                </a:ext>
              </a:extLst>
            </p:cNvPr>
            <p:cNvSpPr/>
            <p:nvPr/>
          </p:nvSpPr>
          <p:spPr>
            <a:xfrm rot="10800000">
              <a:off x="4957760" y="1736363"/>
              <a:ext cx="469215" cy="1011382"/>
            </a:xfrm>
            <a:prstGeom prst="upArrow">
              <a:avLst/>
            </a:prstGeom>
            <a:solidFill>
              <a:srgbClr val="FF00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1857FAF5-8E7C-3352-4DAE-EE8D6A5D98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9913302"/>
              </p:ext>
            </p:extLst>
          </p:nvPr>
        </p:nvGraphicFramePr>
        <p:xfrm>
          <a:off x="5701145" y="4177501"/>
          <a:ext cx="627611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600">
                  <a:extLst>
                    <a:ext uri="{9D8B030D-6E8A-4147-A177-3AD203B41FA5}">
                      <a16:colId xmlns:a16="http://schemas.microsoft.com/office/drawing/2014/main" val="1957891022"/>
                    </a:ext>
                  </a:extLst>
                </a:gridCol>
                <a:gridCol w="4142510">
                  <a:extLst>
                    <a:ext uri="{9D8B030D-6E8A-4147-A177-3AD203B41FA5}">
                      <a16:colId xmlns:a16="http://schemas.microsoft.com/office/drawing/2014/main" val="25775003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Air Property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 err="1"/>
                        <a:t>Effect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97667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High Co2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 err="1"/>
                        <a:t>Less</a:t>
                      </a:r>
                      <a:r>
                        <a:rPr lang="de-CH" dirty="0"/>
                        <a:t> </a:t>
                      </a:r>
                      <a:r>
                        <a:rPr lang="de-CH" dirty="0" err="1"/>
                        <a:t>restful</a:t>
                      </a:r>
                      <a:r>
                        <a:rPr lang="de-CH" dirty="0"/>
                        <a:t>, More </a:t>
                      </a:r>
                      <a:r>
                        <a:rPr lang="de-CH" dirty="0" err="1"/>
                        <a:t>awakenings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83406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High </a:t>
                      </a:r>
                      <a:r>
                        <a:rPr lang="de-CH" dirty="0" err="1"/>
                        <a:t>Humidity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Temperatur </a:t>
                      </a:r>
                      <a:r>
                        <a:rPr lang="de-CH" dirty="0" err="1"/>
                        <a:t>feels</a:t>
                      </a:r>
                      <a:r>
                        <a:rPr lang="de-CH" dirty="0"/>
                        <a:t> warmer, </a:t>
                      </a:r>
                      <a:r>
                        <a:rPr lang="de-CH" dirty="0" err="1"/>
                        <a:t>Mold</a:t>
                      </a:r>
                      <a:r>
                        <a:rPr lang="de-CH" dirty="0"/>
                        <a:t> </a:t>
                      </a:r>
                      <a:r>
                        <a:rPr lang="de-CH" dirty="0" err="1"/>
                        <a:t>danger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1126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Low Oxygen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 err="1"/>
                        <a:t>Reduced</a:t>
                      </a:r>
                      <a:r>
                        <a:rPr lang="de-CH" dirty="0"/>
                        <a:t> </a:t>
                      </a:r>
                      <a:r>
                        <a:rPr lang="de-CH" dirty="0" err="1"/>
                        <a:t>brain</a:t>
                      </a:r>
                      <a:r>
                        <a:rPr lang="de-CH" dirty="0"/>
                        <a:t> </a:t>
                      </a:r>
                      <a:r>
                        <a:rPr lang="de-CH" dirty="0" err="1"/>
                        <a:t>function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414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High </a:t>
                      </a:r>
                      <a:r>
                        <a:rPr lang="de-CH" dirty="0" err="1"/>
                        <a:t>Dust</a:t>
                      </a:r>
                      <a:r>
                        <a:rPr lang="de-CH" dirty="0"/>
                        <a:t>/</a:t>
                      </a:r>
                      <a:r>
                        <a:rPr lang="de-CH" dirty="0" err="1"/>
                        <a:t>Others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 err="1"/>
                        <a:t>Developing</a:t>
                      </a:r>
                      <a:r>
                        <a:rPr lang="de-CH" dirty="0"/>
                        <a:t> </a:t>
                      </a:r>
                      <a:r>
                        <a:rPr lang="de-CH" dirty="0" err="1"/>
                        <a:t>allergies</a:t>
                      </a:r>
                      <a:r>
                        <a:rPr lang="de-CH" dirty="0"/>
                        <a:t>, More </a:t>
                      </a:r>
                      <a:r>
                        <a:rPr lang="de-CH" dirty="0" err="1"/>
                        <a:t>infections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13141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6213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013DE-1C90-D634-D458-551E83FC2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Problems</a:t>
            </a:r>
            <a:endParaRPr lang="en-CH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99CD780-BE39-2D5A-9860-56BA7159DA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8520" y="3169160"/>
            <a:ext cx="1404936" cy="1239649"/>
          </a:xfrm>
          <a:prstGeom prst="rect">
            <a:avLst/>
          </a:prstGeom>
        </p:spPr>
      </p:pic>
      <p:pic>
        <p:nvPicPr>
          <p:cNvPr id="10" name="Picture 6" descr="Poor sleep | Waiting Room">
            <a:extLst>
              <a:ext uri="{FF2B5EF4-FFF2-40B4-BE49-F238E27FC236}">
                <a16:creationId xmlns:a16="http://schemas.microsoft.com/office/drawing/2014/main" id="{B13FB838-062C-8E44-312E-A236F97BEE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1394" y="1323956"/>
            <a:ext cx="2283031" cy="1284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Co2 - Free weather icons">
            <a:extLst>
              <a:ext uri="{FF2B5EF4-FFF2-40B4-BE49-F238E27FC236}">
                <a16:creationId xmlns:a16="http://schemas.microsoft.com/office/drawing/2014/main" id="{8D8CF4DB-26A0-CE19-F1C6-4FDD787B6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520" y="1557019"/>
            <a:ext cx="1092500" cy="109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 descr="Humidity Special Lineal color icon">
            <a:extLst>
              <a:ext uri="{FF2B5EF4-FFF2-40B4-BE49-F238E27FC236}">
                <a16:creationId xmlns:a16="http://schemas.microsoft.com/office/drawing/2014/main" id="{31EE0E1E-835C-B2B7-654D-6E539F3650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2931" y="1557019"/>
            <a:ext cx="909756" cy="909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row: Up 12">
            <a:extLst>
              <a:ext uri="{FF2B5EF4-FFF2-40B4-BE49-F238E27FC236}">
                <a16:creationId xmlns:a16="http://schemas.microsoft.com/office/drawing/2014/main" id="{767017DF-59E7-C2E0-E96A-E65C112A0534}"/>
              </a:ext>
            </a:extLst>
          </p:cNvPr>
          <p:cNvSpPr/>
          <p:nvPr/>
        </p:nvSpPr>
        <p:spPr>
          <a:xfrm>
            <a:off x="928134" y="1635415"/>
            <a:ext cx="307054" cy="661846"/>
          </a:xfrm>
          <a:prstGeom prst="upArrow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row: Up 13">
            <a:extLst>
              <a:ext uri="{FF2B5EF4-FFF2-40B4-BE49-F238E27FC236}">
                <a16:creationId xmlns:a16="http://schemas.microsoft.com/office/drawing/2014/main" id="{77EAC6E7-6C93-8EF3-12D7-021D6EE0EF01}"/>
              </a:ext>
            </a:extLst>
          </p:cNvPr>
          <p:cNvSpPr/>
          <p:nvPr/>
        </p:nvSpPr>
        <p:spPr>
          <a:xfrm rot="10800000">
            <a:off x="4588253" y="1680973"/>
            <a:ext cx="307054" cy="661846"/>
          </a:xfrm>
          <a:prstGeom prst="upArrow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074" name="Picture 2" descr="Heater - Free electronics icons">
            <a:extLst>
              <a:ext uri="{FF2B5EF4-FFF2-40B4-BE49-F238E27FC236}">
                <a16:creationId xmlns:a16="http://schemas.microsoft.com/office/drawing/2014/main" id="{03591B83-E237-FFE8-041C-E8C152A2E8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980" y="3216221"/>
            <a:ext cx="1087403" cy="1087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Arrow: Up 16">
            <a:extLst>
              <a:ext uri="{FF2B5EF4-FFF2-40B4-BE49-F238E27FC236}">
                <a16:creationId xmlns:a16="http://schemas.microsoft.com/office/drawing/2014/main" id="{9EF41635-D5C0-ACCD-F613-500428E92FFC}"/>
              </a:ext>
            </a:extLst>
          </p:cNvPr>
          <p:cNvSpPr/>
          <p:nvPr/>
        </p:nvSpPr>
        <p:spPr>
          <a:xfrm>
            <a:off x="4582393" y="3429000"/>
            <a:ext cx="307054" cy="661846"/>
          </a:xfrm>
          <a:prstGeom prst="upArrow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078" name="Picture 6" descr="Mold icon isolated on white background Royalty Free Vector">
            <a:extLst>
              <a:ext uri="{FF2B5EF4-FFF2-40B4-BE49-F238E27FC236}">
                <a16:creationId xmlns:a16="http://schemas.microsoft.com/office/drawing/2014/main" id="{6FE40667-50FE-A20B-00AF-CBF8B82EB4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4" t="5029" r="8430" b="14499"/>
          <a:stretch/>
        </p:blipFill>
        <p:spPr bwMode="auto">
          <a:xfrm>
            <a:off x="4889447" y="4928450"/>
            <a:ext cx="1386470" cy="1079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Arrow: Up 18">
            <a:extLst>
              <a:ext uri="{FF2B5EF4-FFF2-40B4-BE49-F238E27FC236}">
                <a16:creationId xmlns:a16="http://schemas.microsoft.com/office/drawing/2014/main" id="{755CA80C-EBE2-2BD9-98D9-8CEAD066962B}"/>
              </a:ext>
            </a:extLst>
          </p:cNvPr>
          <p:cNvSpPr/>
          <p:nvPr/>
        </p:nvSpPr>
        <p:spPr>
          <a:xfrm>
            <a:off x="4582393" y="5137392"/>
            <a:ext cx="307054" cy="661846"/>
          </a:xfrm>
          <a:prstGeom prst="upArrow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Picture 10" descr="Humidity Special Lineal color icon">
            <a:extLst>
              <a:ext uri="{FF2B5EF4-FFF2-40B4-BE49-F238E27FC236}">
                <a16:creationId xmlns:a16="http://schemas.microsoft.com/office/drawing/2014/main" id="{1C581A99-4752-A894-A0D5-6FD0267D71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897" y="4928450"/>
            <a:ext cx="909756" cy="909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Arrow: Up 20">
            <a:extLst>
              <a:ext uri="{FF2B5EF4-FFF2-40B4-BE49-F238E27FC236}">
                <a16:creationId xmlns:a16="http://schemas.microsoft.com/office/drawing/2014/main" id="{33228D24-75AC-525F-35DF-F4178D892F55}"/>
              </a:ext>
            </a:extLst>
          </p:cNvPr>
          <p:cNvSpPr/>
          <p:nvPr/>
        </p:nvSpPr>
        <p:spPr>
          <a:xfrm>
            <a:off x="928134" y="5074617"/>
            <a:ext cx="307054" cy="661846"/>
          </a:xfrm>
          <a:prstGeom prst="upArrow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080" name="Picture 8" descr="Geld - Kostenlose geschäft und finanzen-Icons">
            <a:extLst>
              <a:ext uri="{FF2B5EF4-FFF2-40B4-BE49-F238E27FC236}">
                <a16:creationId xmlns:a16="http://schemas.microsoft.com/office/drawing/2014/main" id="{1995A485-D3F3-5700-A81D-60E41F727B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819" y="3398264"/>
            <a:ext cx="797940" cy="797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Geld - Kostenlose geschäft und finanzen-Icons">
            <a:extLst>
              <a:ext uri="{FF2B5EF4-FFF2-40B4-BE49-F238E27FC236}">
                <a16:creationId xmlns:a16="http://schemas.microsoft.com/office/drawing/2014/main" id="{92AEFD40-D289-2EF9-9254-7A49F852F0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819" y="5033808"/>
            <a:ext cx="797940" cy="797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ealth Detailed Rounded Lineal color icon">
            <a:extLst>
              <a:ext uri="{FF2B5EF4-FFF2-40B4-BE49-F238E27FC236}">
                <a16:creationId xmlns:a16="http://schemas.microsoft.com/office/drawing/2014/main" id="{5C231091-AD9F-AEDC-1D45-2DCA8FD4AA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1711" y="4978371"/>
            <a:ext cx="909756" cy="909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Arrow: Up 22">
            <a:extLst>
              <a:ext uri="{FF2B5EF4-FFF2-40B4-BE49-F238E27FC236}">
                <a16:creationId xmlns:a16="http://schemas.microsoft.com/office/drawing/2014/main" id="{288D54DC-F664-34FB-294C-E986CD8467AC}"/>
              </a:ext>
            </a:extLst>
          </p:cNvPr>
          <p:cNvSpPr/>
          <p:nvPr/>
        </p:nvSpPr>
        <p:spPr>
          <a:xfrm rot="10800000">
            <a:off x="8438597" y="5102326"/>
            <a:ext cx="307054" cy="661846"/>
          </a:xfrm>
          <a:prstGeom prst="upArrow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Up 23">
            <a:extLst>
              <a:ext uri="{FF2B5EF4-FFF2-40B4-BE49-F238E27FC236}">
                <a16:creationId xmlns:a16="http://schemas.microsoft.com/office/drawing/2014/main" id="{BCF17779-EF02-F7EB-6243-6A5B75C017C7}"/>
              </a:ext>
            </a:extLst>
          </p:cNvPr>
          <p:cNvSpPr/>
          <p:nvPr/>
        </p:nvSpPr>
        <p:spPr>
          <a:xfrm>
            <a:off x="928134" y="3444340"/>
            <a:ext cx="307054" cy="661846"/>
          </a:xfrm>
          <a:prstGeom prst="upArrow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AB9665E4-C116-D19C-E744-3B91FEE7B699}"/>
              </a:ext>
            </a:extLst>
          </p:cNvPr>
          <p:cNvSpPr/>
          <p:nvPr/>
        </p:nvSpPr>
        <p:spPr>
          <a:xfrm rot="5400000">
            <a:off x="3671498" y="1955170"/>
            <a:ext cx="202524" cy="157608"/>
          </a:xfrm>
          <a:prstGeom prst="triangl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84ABE744-327A-EE6B-9852-8D11AE933CDB}"/>
              </a:ext>
            </a:extLst>
          </p:cNvPr>
          <p:cNvSpPr/>
          <p:nvPr/>
        </p:nvSpPr>
        <p:spPr>
          <a:xfrm rot="5400000">
            <a:off x="3671498" y="3696459"/>
            <a:ext cx="202524" cy="157608"/>
          </a:xfrm>
          <a:prstGeom prst="triangl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E5E79D79-E293-B65D-FE28-0A801048A311}"/>
              </a:ext>
            </a:extLst>
          </p:cNvPr>
          <p:cNvSpPr/>
          <p:nvPr/>
        </p:nvSpPr>
        <p:spPr>
          <a:xfrm rot="5400000">
            <a:off x="3671498" y="5304523"/>
            <a:ext cx="202524" cy="157608"/>
          </a:xfrm>
          <a:prstGeom prst="triangl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930DA845-9EB7-0FE9-FE48-5EA0C11771BC}"/>
              </a:ext>
            </a:extLst>
          </p:cNvPr>
          <p:cNvSpPr/>
          <p:nvPr/>
        </p:nvSpPr>
        <p:spPr>
          <a:xfrm rot="5400000">
            <a:off x="7659297" y="5304523"/>
            <a:ext cx="202524" cy="157608"/>
          </a:xfrm>
          <a:prstGeom prst="triangl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0537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C2D1670-9ACC-7A37-E05A-A19EEB7A76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4236"/>
            <a:ext cx="12192000" cy="5802217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AE2C4D0-8EBA-D13B-E306-9E9081EFA5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147" y="3747654"/>
            <a:ext cx="6560125" cy="42732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CH" dirty="0">
                <a:solidFill>
                  <a:srgbClr val="FF0000"/>
                </a:solidFill>
              </a:rPr>
              <a:t>+1000 (50%)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C043E6-DDC7-F8CA-565C-74A954EC3D4F}"/>
              </a:ext>
            </a:extLst>
          </p:cNvPr>
          <p:cNvSpPr txBox="1">
            <a:spLocks/>
          </p:cNvSpPr>
          <p:nvPr/>
        </p:nvSpPr>
        <p:spPr>
          <a:xfrm>
            <a:off x="228602" y="216909"/>
            <a:ext cx="10515600" cy="42732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CH" dirty="0" err="1"/>
              <a:t>DateRange</a:t>
            </a:r>
            <a:r>
              <a:rPr lang="de-CH" dirty="0"/>
              <a:t>: 19.05.24 – 15.06.24</a:t>
            </a:r>
            <a:endParaRPr lang="en-GB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B008F6B-1734-BB47-05FF-901525F087B2}"/>
              </a:ext>
            </a:extLst>
          </p:cNvPr>
          <p:cNvSpPr txBox="1">
            <a:spLocks/>
          </p:cNvSpPr>
          <p:nvPr/>
        </p:nvSpPr>
        <p:spPr>
          <a:xfrm>
            <a:off x="367146" y="2750126"/>
            <a:ext cx="6560125" cy="42732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CH" dirty="0">
                <a:solidFill>
                  <a:srgbClr val="FF0000"/>
                </a:solidFill>
              </a:rPr>
              <a:t>+1500 (17%)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97A3A5C-BBB7-F345-2D1D-1F6F1B2B8E74}"/>
              </a:ext>
            </a:extLst>
          </p:cNvPr>
          <p:cNvSpPr txBox="1">
            <a:spLocks/>
          </p:cNvSpPr>
          <p:nvPr/>
        </p:nvSpPr>
        <p:spPr>
          <a:xfrm>
            <a:off x="367145" y="1752598"/>
            <a:ext cx="6560125" cy="42732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CH" dirty="0">
                <a:solidFill>
                  <a:srgbClr val="FF0000"/>
                </a:solidFill>
              </a:rPr>
              <a:t>+2000 (1.5%)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F1C4D8F6-CA7B-655D-66D0-3FFDB813B514}"/>
              </a:ext>
            </a:extLst>
          </p:cNvPr>
          <p:cNvSpPr txBox="1">
            <a:spLocks/>
          </p:cNvSpPr>
          <p:nvPr/>
        </p:nvSpPr>
        <p:spPr>
          <a:xfrm>
            <a:off x="367145" y="5315383"/>
            <a:ext cx="6560125" cy="42732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CH" dirty="0">
                <a:solidFill>
                  <a:schemeClr val="accent2"/>
                </a:solidFill>
              </a:rPr>
              <a:t>Recommended: 400 – 1000 ppm</a:t>
            </a:r>
            <a:endParaRPr lang="en-GB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088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E6C7A-A591-5BB9-2A8F-938107731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Solution</a:t>
            </a:r>
            <a:endParaRPr lang="en-CH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437B56-6724-0B72-C730-3EE6ECAB8C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4755" y="4137249"/>
            <a:ext cx="1203181" cy="120050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DB237FF-0132-44AC-10A3-966181F1A9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5809" y="4002017"/>
            <a:ext cx="1795463" cy="150974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2962DD4-BFCB-9AC0-9680-FDA4A91BA1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8254" y="2064157"/>
            <a:ext cx="2073853" cy="122647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F761A2D-051B-0724-56EA-8ADF164295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6808" y="4072336"/>
            <a:ext cx="1634775" cy="1420090"/>
          </a:xfrm>
          <a:prstGeom prst="rect">
            <a:avLst/>
          </a:prstGeom>
        </p:spPr>
      </p:pic>
      <p:pic>
        <p:nvPicPr>
          <p:cNvPr id="2054" name="Picture 6" descr="Strand Highline Manual Openers | Carl F Groupco">
            <a:extLst>
              <a:ext uri="{FF2B5EF4-FFF2-40B4-BE49-F238E27FC236}">
                <a16:creationId xmlns:a16="http://schemas.microsoft.com/office/drawing/2014/main" id="{396A700B-F055-B4F2-FB64-B304D9C1EC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7203" y="1651844"/>
            <a:ext cx="1674380" cy="1802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68D7038-96CF-B7BE-D78F-29B794E320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8460" y="4106978"/>
            <a:ext cx="1457541" cy="116482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635029E-ED95-3312-FB48-750DB790E4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9881" y="2174642"/>
            <a:ext cx="1457541" cy="1164829"/>
          </a:xfrm>
          <a:prstGeom prst="rect">
            <a:avLst/>
          </a:prstGeom>
        </p:spPr>
      </p:pic>
      <p:pic>
        <p:nvPicPr>
          <p:cNvPr id="1026" name="Picture 2" descr="IconExperience » G-Collection » Wifi Icon">
            <a:extLst>
              <a:ext uri="{FF2B5EF4-FFF2-40B4-BE49-F238E27FC236}">
                <a16:creationId xmlns:a16="http://schemas.microsoft.com/office/drawing/2014/main" id="{B2B28502-384E-F9D9-53EB-A5951EA3FD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0461" y="3429000"/>
            <a:ext cx="615907" cy="615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68F02EFA-75A3-0C2F-21FD-055539238DF9}"/>
              </a:ext>
            </a:extLst>
          </p:cNvPr>
          <p:cNvSpPr/>
          <p:nvPr/>
        </p:nvSpPr>
        <p:spPr>
          <a:xfrm rot="5400000">
            <a:off x="6462452" y="2565024"/>
            <a:ext cx="202524" cy="157608"/>
          </a:xfrm>
          <a:prstGeom prst="triangl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BA195CD3-0040-53CB-3114-88BA4ED4BA41}"/>
              </a:ext>
            </a:extLst>
          </p:cNvPr>
          <p:cNvSpPr/>
          <p:nvPr/>
        </p:nvSpPr>
        <p:spPr>
          <a:xfrm rot="5400000">
            <a:off x="6462452" y="4602315"/>
            <a:ext cx="202524" cy="157608"/>
          </a:xfrm>
          <a:prstGeom prst="triangl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0341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0D200-B25C-F7EB-52C3-2ADAE354B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Basic Features</a:t>
            </a:r>
            <a:endParaRPr lang="en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16AAD9-66CB-76C6-CA11-CA91F6CA07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/>
              <a:t>All-In-</a:t>
            </a:r>
            <a:r>
              <a:rPr lang="de-CH" dirty="0" err="1"/>
              <a:t>One</a:t>
            </a:r>
            <a:r>
              <a:rPr lang="de-CH" dirty="0"/>
              <a:t> Set</a:t>
            </a:r>
          </a:p>
          <a:p>
            <a:pPr lvl="1"/>
            <a:r>
              <a:rPr lang="de-CH" dirty="0"/>
              <a:t>Not </a:t>
            </a:r>
            <a:r>
              <a:rPr lang="de-CH" dirty="0" err="1"/>
              <a:t>available</a:t>
            </a:r>
            <a:r>
              <a:rPr lang="de-CH" dirty="0"/>
              <a:t> </a:t>
            </a:r>
            <a:r>
              <a:rPr lang="de-CH" dirty="0" err="1"/>
              <a:t>as</a:t>
            </a:r>
            <a:r>
              <a:rPr lang="de-CH" dirty="0"/>
              <a:t> </a:t>
            </a:r>
            <a:r>
              <a:rPr lang="de-CH" dirty="0" err="1"/>
              <a:t>standalong</a:t>
            </a:r>
            <a:r>
              <a:rPr lang="de-CH" dirty="0"/>
              <a:t> </a:t>
            </a:r>
            <a:r>
              <a:rPr lang="de-CH" dirty="0" err="1"/>
              <a:t>set</a:t>
            </a:r>
            <a:endParaRPr lang="de-CH" dirty="0"/>
          </a:p>
          <a:p>
            <a:r>
              <a:rPr lang="de-CH" dirty="0"/>
              <a:t>Simple </a:t>
            </a:r>
            <a:r>
              <a:rPr lang="de-CH" dirty="0" err="1"/>
              <a:t>Mounting</a:t>
            </a:r>
            <a:endParaRPr lang="de-CH" dirty="0"/>
          </a:p>
          <a:p>
            <a:pPr lvl="1"/>
            <a:r>
              <a:rPr lang="de-CH" dirty="0"/>
              <a:t>No </a:t>
            </a:r>
            <a:r>
              <a:rPr lang="de-CH" dirty="0" err="1"/>
              <a:t>drilling</a:t>
            </a:r>
            <a:r>
              <a:rPr lang="de-CH" dirty="0"/>
              <a:t> </a:t>
            </a:r>
            <a:r>
              <a:rPr lang="de-CH" dirty="0" err="1"/>
              <a:t>into</a:t>
            </a:r>
            <a:r>
              <a:rPr lang="de-CH" dirty="0"/>
              <a:t> </a:t>
            </a:r>
            <a:r>
              <a:rPr lang="de-CH" dirty="0" err="1"/>
              <a:t>window</a:t>
            </a:r>
            <a:r>
              <a:rPr lang="de-CH" dirty="0"/>
              <a:t> frame (</a:t>
            </a:r>
            <a:r>
              <a:rPr lang="de-CH" dirty="0" err="1"/>
              <a:t>renters</a:t>
            </a:r>
            <a:r>
              <a:rPr lang="de-CH" dirty="0"/>
              <a:t>)</a:t>
            </a:r>
          </a:p>
          <a:p>
            <a:r>
              <a:rPr lang="de-CH" dirty="0"/>
              <a:t>No Noise/Light </a:t>
            </a:r>
            <a:r>
              <a:rPr lang="de-CH" dirty="0" err="1"/>
              <a:t>Emmissions</a:t>
            </a:r>
            <a:endParaRPr lang="de-CH" dirty="0"/>
          </a:p>
          <a:p>
            <a:pPr lvl="1"/>
            <a:r>
              <a:rPr lang="de-CH" dirty="0" err="1"/>
              <a:t>Eliminate</a:t>
            </a:r>
            <a:r>
              <a:rPr lang="de-CH" dirty="0"/>
              <a:t> </a:t>
            </a:r>
            <a:r>
              <a:rPr lang="de-CH" dirty="0" err="1"/>
              <a:t>other</a:t>
            </a:r>
            <a:r>
              <a:rPr lang="de-CH" dirty="0"/>
              <a:t> </a:t>
            </a:r>
            <a:r>
              <a:rPr lang="de-CH" dirty="0" err="1"/>
              <a:t>reasons</a:t>
            </a:r>
            <a:r>
              <a:rPr lang="de-CH" dirty="0"/>
              <a:t> </a:t>
            </a:r>
            <a:r>
              <a:rPr lang="de-CH" dirty="0" err="1"/>
              <a:t>to</a:t>
            </a:r>
            <a:r>
              <a:rPr lang="de-CH" dirty="0"/>
              <a:t> </a:t>
            </a:r>
            <a:r>
              <a:rPr lang="de-CH" dirty="0" err="1"/>
              <a:t>wake</a:t>
            </a:r>
            <a:r>
              <a:rPr lang="de-CH" dirty="0"/>
              <a:t> </a:t>
            </a:r>
            <a:r>
              <a:rPr lang="de-CH" dirty="0" err="1"/>
              <a:t>up</a:t>
            </a:r>
            <a:endParaRPr lang="de-CH" dirty="0"/>
          </a:p>
          <a:p>
            <a:r>
              <a:rPr lang="de-CH" dirty="0"/>
              <a:t>Manual Control</a:t>
            </a:r>
          </a:p>
          <a:p>
            <a:pPr lvl="1"/>
            <a:r>
              <a:rPr lang="de-CH" dirty="0" err="1"/>
              <a:t>For</a:t>
            </a:r>
            <a:r>
              <a:rPr lang="de-CH" dirty="0"/>
              <a:t> </a:t>
            </a:r>
            <a:r>
              <a:rPr lang="de-CH" dirty="0" err="1"/>
              <a:t>more</a:t>
            </a:r>
            <a:r>
              <a:rPr lang="de-CH" dirty="0"/>
              <a:t> </a:t>
            </a:r>
            <a:r>
              <a:rPr lang="de-CH" dirty="0" err="1"/>
              <a:t>control</a:t>
            </a:r>
            <a:endParaRPr lang="de-CH" dirty="0"/>
          </a:p>
          <a:p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1593974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BE529-BE36-F56C-1BF2-2246362CB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/>
              <a:t>Extensions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4D203-9C7C-675E-6DCC-C24ED81223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de-CH" dirty="0"/>
              <a:t>Data Collection</a:t>
            </a:r>
          </a:p>
          <a:p>
            <a:pPr lvl="1"/>
            <a:r>
              <a:rPr lang="de-CH" dirty="0"/>
              <a:t>Valuable </a:t>
            </a:r>
            <a:r>
              <a:rPr lang="de-CH" dirty="0" err="1"/>
              <a:t>for</a:t>
            </a:r>
            <a:r>
              <a:rPr lang="de-CH" dirty="0"/>
              <a:t> </a:t>
            </a:r>
            <a:r>
              <a:rPr lang="de-CH" dirty="0" err="1"/>
              <a:t>studies</a:t>
            </a:r>
            <a:r>
              <a:rPr lang="de-CH" dirty="0"/>
              <a:t> </a:t>
            </a:r>
            <a:r>
              <a:rPr lang="de-CH" dirty="0" err="1"/>
              <a:t>or</a:t>
            </a:r>
            <a:r>
              <a:rPr lang="de-CH" dirty="0"/>
              <a:t> </a:t>
            </a:r>
            <a:r>
              <a:rPr lang="de-CH" dirty="0" err="1"/>
              <a:t>other</a:t>
            </a:r>
            <a:r>
              <a:rPr lang="de-CH" dirty="0"/>
              <a:t> </a:t>
            </a:r>
            <a:r>
              <a:rPr lang="de-CH" dirty="0" err="1"/>
              <a:t>companies</a:t>
            </a:r>
            <a:endParaRPr lang="de-CH" dirty="0"/>
          </a:p>
          <a:p>
            <a:r>
              <a:rPr lang="de-CH" dirty="0"/>
              <a:t>Wake Up </a:t>
            </a:r>
            <a:r>
              <a:rPr lang="de-CH" dirty="0" err="1"/>
              <a:t>Timer</a:t>
            </a:r>
            <a:endParaRPr lang="de-CH" dirty="0"/>
          </a:p>
          <a:p>
            <a:pPr lvl="1"/>
            <a:r>
              <a:rPr lang="de-CH" dirty="0"/>
              <a:t>Wake </a:t>
            </a:r>
            <a:r>
              <a:rPr lang="de-CH" dirty="0" err="1"/>
              <a:t>up</a:t>
            </a:r>
            <a:r>
              <a:rPr lang="de-CH" dirty="0"/>
              <a:t> </a:t>
            </a:r>
            <a:r>
              <a:rPr lang="de-CH" dirty="0" err="1"/>
              <a:t>with</a:t>
            </a:r>
            <a:r>
              <a:rPr lang="de-CH" dirty="0"/>
              <a:t> </a:t>
            </a:r>
            <a:r>
              <a:rPr lang="de-CH" dirty="0" err="1"/>
              <a:t>fresh</a:t>
            </a:r>
            <a:r>
              <a:rPr lang="de-CH" dirty="0"/>
              <a:t> </a:t>
            </a:r>
            <a:r>
              <a:rPr lang="de-CH" dirty="0" err="1"/>
              <a:t>air</a:t>
            </a:r>
            <a:endParaRPr lang="de-CH" dirty="0"/>
          </a:p>
          <a:p>
            <a:r>
              <a:rPr lang="de-CH" dirty="0"/>
              <a:t>No Open Times</a:t>
            </a:r>
          </a:p>
          <a:p>
            <a:pPr lvl="1"/>
            <a:r>
              <a:rPr lang="de-CH" dirty="0"/>
              <a:t>Pollen in </a:t>
            </a:r>
            <a:r>
              <a:rPr lang="de-CH" dirty="0" err="1"/>
              <a:t>the</a:t>
            </a:r>
            <a:r>
              <a:rPr lang="de-CH" dirty="0"/>
              <a:t> </a:t>
            </a:r>
            <a:r>
              <a:rPr lang="de-CH" dirty="0" err="1"/>
              <a:t>air</a:t>
            </a:r>
            <a:r>
              <a:rPr lang="de-CH" dirty="0"/>
              <a:t> </a:t>
            </a:r>
            <a:r>
              <a:rPr lang="de-CH" dirty="0" err="1"/>
              <a:t>or</a:t>
            </a:r>
            <a:r>
              <a:rPr lang="de-CH" dirty="0"/>
              <a:t> </a:t>
            </a:r>
            <a:r>
              <a:rPr lang="de-CH" dirty="0" err="1"/>
              <a:t>trains</a:t>
            </a:r>
            <a:r>
              <a:rPr lang="de-CH" dirty="0"/>
              <a:t> </a:t>
            </a:r>
            <a:r>
              <a:rPr lang="de-CH" dirty="0" err="1"/>
              <a:t>diving</a:t>
            </a:r>
            <a:r>
              <a:rPr lang="de-CH" dirty="0"/>
              <a:t> </a:t>
            </a:r>
            <a:r>
              <a:rPr lang="de-CH" dirty="0" err="1"/>
              <a:t>by</a:t>
            </a:r>
            <a:endParaRPr lang="de-CH" dirty="0"/>
          </a:p>
          <a:p>
            <a:r>
              <a:rPr lang="de-CH" dirty="0"/>
              <a:t>Home Integration</a:t>
            </a:r>
          </a:p>
          <a:p>
            <a:pPr lvl="1"/>
            <a:r>
              <a:rPr lang="de-CH" dirty="0"/>
              <a:t>Trigger </a:t>
            </a:r>
            <a:r>
              <a:rPr lang="de-CH" dirty="0" err="1"/>
              <a:t>other</a:t>
            </a:r>
            <a:r>
              <a:rPr lang="de-CH" dirty="0"/>
              <a:t> </a:t>
            </a:r>
            <a:r>
              <a:rPr lang="de-CH" dirty="0" err="1"/>
              <a:t>automations</a:t>
            </a:r>
            <a:r>
              <a:rPr lang="de-CH" dirty="0"/>
              <a:t> and </a:t>
            </a:r>
            <a:r>
              <a:rPr lang="de-CH" dirty="0" err="1"/>
              <a:t>control</a:t>
            </a:r>
            <a:endParaRPr lang="de-CH" dirty="0"/>
          </a:p>
          <a:p>
            <a:r>
              <a:rPr lang="de-CH" dirty="0"/>
              <a:t>Smart Air Flow (2+ </a:t>
            </a:r>
            <a:r>
              <a:rPr lang="de-CH" dirty="0" err="1"/>
              <a:t>Window</a:t>
            </a:r>
            <a:r>
              <a:rPr lang="de-CH" dirty="0"/>
              <a:t> </a:t>
            </a:r>
            <a:r>
              <a:rPr lang="de-CH" dirty="0" err="1"/>
              <a:t>Openers</a:t>
            </a:r>
            <a:r>
              <a:rPr lang="de-CH" dirty="0"/>
              <a:t>)</a:t>
            </a:r>
          </a:p>
          <a:p>
            <a:pPr lvl="1"/>
            <a:r>
              <a:rPr lang="de-CH" dirty="0" err="1"/>
              <a:t>Optimize</a:t>
            </a:r>
            <a:r>
              <a:rPr lang="de-CH" dirty="0"/>
              <a:t> </a:t>
            </a:r>
            <a:r>
              <a:rPr lang="de-CH" dirty="0" err="1"/>
              <a:t>air</a:t>
            </a:r>
            <a:r>
              <a:rPr lang="de-CH" dirty="0"/>
              <a:t> </a:t>
            </a:r>
            <a:r>
              <a:rPr lang="de-CH" dirty="0" err="1"/>
              <a:t>flow</a:t>
            </a:r>
            <a:r>
              <a:rPr lang="de-CH" dirty="0"/>
              <a:t> </a:t>
            </a:r>
            <a:r>
              <a:rPr lang="de-CH" dirty="0" err="1"/>
              <a:t>between</a:t>
            </a:r>
            <a:r>
              <a:rPr lang="de-CH" dirty="0"/>
              <a:t> </a:t>
            </a:r>
            <a:r>
              <a:rPr lang="de-CH" dirty="0" err="1"/>
              <a:t>openers</a:t>
            </a:r>
            <a:r>
              <a:rPr lang="de-CH" dirty="0"/>
              <a:t> </a:t>
            </a:r>
            <a:r>
              <a:rPr lang="de-CH" dirty="0" err="1"/>
              <a:t>to</a:t>
            </a:r>
            <a:r>
              <a:rPr lang="de-CH" dirty="0"/>
              <a:t> </a:t>
            </a:r>
            <a:r>
              <a:rPr lang="de-CH" dirty="0" err="1"/>
              <a:t>reduce</a:t>
            </a:r>
            <a:r>
              <a:rPr lang="de-CH" dirty="0"/>
              <a:t> open </a:t>
            </a:r>
            <a:r>
              <a:rPr lang="de-CH" dirty="0" err="1"/>
              <a:t>times</a:t>
            </a:r>
            <a:endParaRPr lang="de-CH" dirty="0"/>
          </a:p>
          <a:p>
            <a:r>
              <a:rPr lang="de-CH" dirty="0"/>
              <a:t>Different </a:t>
            </a:r>
            <a:r>
              <a:rPr lang="de-CH" dirty="0" err="1"/>
              <a:t>Mounting</a:t>
            </a:r>
            <a:r>
              <a:rPr lang="de-CH" dirty="0"/>
              <a:t> Options</a:t>
            </a:r>
          </a:p>
          <a:p>
            <a:pPr lvl="1"/>
            <a:r>
              <a:rPr lang="de-CH" dirty="0"/>
              <a:t>Wireless </a:t>
            </a:r>
            <a:r>
              <a:rPr lang="de-CH" dirty="0" err="1"/>
              <a:t>Charging</a:t>
            </a:r>
            <a:r>
              <a:rPr lang="de-CH" dirty="0"/>
              <a:t> Base, </a:t>
            </a:r>
            <a:r>
              <a:rPr lang="de-CH" dirty="0" err="1"/>
              <a:t>Magnetic</a:t>
            </a:r>
            <a:r>
              <a:rPr lang="de-CH" dirty="0"/>
              <a:t> Wall Mount</a:t>
            </a:r>
          </a:p>
          <a:p>
            <a:r>
              <a:rPr lang="de-CH" dirty="0"/>
              <a:t>Rain </a:t>
            </a:r>
            <a:r>
              <a:rPr lang="de-CH" dirty="0" err="1"/>
              <a:t>Detector</a:t>
            </a:r>
            <a:endParaRPr lang="de-CH" dirty="0"/>
          </a:p>
          <a:p>
            <a:pPr lvl="1"/>
            <a:r>
              <a:rPr lang="de-CH" dirty="0"/>
              <a:t>Close </a:t>
            </a:r>
            <a:r>
              <a:rPr lang="de-CH" dirty="0" err="1"/>
              <a:t>the</a:t>
            </a:r>
            <a:r>
              <a:rPr lang="de-CH" dirty="0"/>
              <a:t> </a:t>
            </a:r>
            <a:r>
              <a:rPr lang="de-CH" dirty="0" err="1"/>
              <a:t>window</a:t>
            </a:r>
            <a:r>
              <a:rPr lang="de-CH" dirty="0"/>
              <a:t> </a:t>
            </a:r>
            <a:r>
              <a:rPr lang="de-CH" dirty="0" err="1"/>
              <a:t>to</a:t>
            </a:r>
            <a:r>
              <a:rPr lang="de-CH" dirty="0"/>
              <a:t> </a:t>
            </a:r>
            <a:r>
              <a:rPr lang="de-CH" dirty="0" err="1"/>
              <a:t>avoid</a:t>
            </a:r>
            <a:r>
              <a:rPr lang="de-CH" dirty="0"/>
              <a:t> rain </a:t>
            </a:r>
            <a:r>
              <a:rPr lang="de-CH" dirty="0" err="1"/>
              <a:t>entering</a:t>
            </a:r>
            <a:r>
              <a:rPr lang="de-CH" dirty="0"/>
              <a:t> </a:t>
            </a:r>
            <a:r>
              <a:rPr lang="de-CH" dirty="0" err="1"/>
              <a:t>room</a:t>
            </a:r>
            <a:endParaRPr lang="de-CH" dirty="0"/>
          </a:p>
          <a:p>
            <a:r>
              <a:rPr lang="de-CH" dirty="0" err="1"/>
              <a:t>Mold</a:t>
            </a:r>
            <a:r>
              <a:rPr lang="de-CH" dirty="0"/>
              <a:t> </a:t>
            </a:r>
            <a:r>
              <a:rPr lang="de-CH" dirty="0" err="1"/>
              <a:t>Prevention</a:t>
            </a:r>
            <a:r>
              <a:rPr lang="de-CH" dirty="0"/>
              <a:t> Reports</a:t>
            </a:r>
          </a:p>
          <a:p>
            <a:pPr lvl="1"/>
            <a:r>
              <a:rPr lang="de-CH" dirty="0" err="1"/>
              <a:t>Useful</a:t>
            </a:r>
            <a:r>
              <a:rPr lang="de-CH" dirty="0"/>
              <a:t> </a:t>
            </a:r>
            <a:r>
              <a:rPr lang="de-CH" dirty="0" err="1"/>
              <a:t>for</a:t>
            </a:r>
            <a:r>
              <a:rPr lang="de-CH" dirty="0"/>
              <a:t> </a:t>
            </a:r>
            <a:r>
              <a:rPr lang="de-CH" dirty="0" err="1"/>
              <a:t>insurances</a:t>
            </a:r>
            <a:r>
              <a:rPr lang="de-CH" dirty="0"/>
              <a:t> and </a:t>
            </a:r>
            <a:r>
              <a:rPr lang="de-CH" dirty="0" err="1"/>
              <a:t>evidence</a:t>
            </a:r>
            <a:r>
              <a:rPr lang="de-CH" dirty="0"/>
              <a:t> </a:t>
            </a:r>
            <a:r>
              <a:rPr lang="de-CH" dirty="0" err="1"/>
              <a:t>towards</a:t>
            </a:r>
            <a:r>
              <a:rPr lang="de-CH" dirty="0"/>
              <a:t> </a:t>
            </a:r>
            <a:r>
              <a:rPr lang="de-CH" dirty="0" err="1"/>
              <a:t>landlord</a:t>
            </a:r>
            <a:endParaRPr lang="de-CH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6751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6">
            <a:extLst>
              <a:ext uri="{FF2B5EF4-FFF2-40B4-BE49-F238E27FC236}">
                <a16:creationId xmlns:a16="http://schemas.microsoft.com/office/drawing/2014/main" id="{A3D0654D-BE56-B256-CA96-7FCD6C013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30" y="365125"/>
            <a:ext cx="10931770" cy="1325563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Switzerland has over 4.7 million housing units as of 2022, and most of these were built before the year 2000.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up 10">
            <a:extLst>
              <a:ext uri="{FF2B5EF4-FFF2-40B4-BE49-F238E27FC236}">
                <a16:creationId xmlns:a16="http://schemas.microsoft.com/office/drawing/2014/main" id="{85C09B54-42AF-3BF1-98F6-222BB29734B8}"/>
              </a:ext>
            </a:extLst>
          </p:cNvPr>
          <p:cNvGrpSpPr/>
          <p:nvPr/>
        </p:nvGrpSpPr>
        <p:grpSpPr>
          <a:xfrm>
            <a:off x="422030" y="2148840"/>
            <a:ext cx="11036014" cy="2560320"/>
            <a:chOff x="497606" y="1833375"/>
            <a:chExt cx="11036014" cy="2560320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4217F264-6D7D-64BE-1224-DF0DD9CC8A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9791" y="1924815"/>
              <a:ext cx="4251623" cy="24688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Resim 5">
              <a:extLst>
                <a:ext uri="{FF2B5EF4-FFF2-40B4-BE49-F238E27FC236}">
                  <a16:creationId xmlns:a16="http://schemas.microsoft.com/office/drawing/2014/main" id="{C25FE002-6568-E4D8-E6EA-E8522CD2A7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7606" y="1833375"/>
              <a:ext cx="3210493" cy="2560320"/>
            </a:xfrm>
            <a:prstGeom prst="rect">
              <a:avLst/>
            </a:prstGeom>
          </p:spPr>
        </p:pic>
        <p:pic>
          <p:nvPicPr>
            <p:cNvPr id="9" name="Resim 8">
              <a:extLst>
                <a:ext uri="{FF2B5EF4-FFF2-40B4-BE49-F238E27FC236}">
                  <a16:creationId xmlns:a16="http://schemas.microsoft.com/office/drawing/2014/main" id="{7F1C2C55-0863-42D3-80D8-146AB3BE17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863106" y="1833375"/>
              <a:ext cx="2670514" cy="2560320"/>
            </a:xfrm>
            <a:prstGeom prst="rect">
              <a:avLst/>
            </a:prstGeom>
          </p:spPr>
        </p:pic>
      </p:grpSp>
      <p:sp>
        <p:nvSpPr>
          <p:cNvPr id="10" name="Başlık 6">
            <a:extLst>
              <a:ext uri="{FF2B5EF4-FFF2-40B4-BE49-F238E27FC236}">
                <a16:creationId xmlns:a16="http://schemas.microsoft.com/office/drawing/2014/main" id="{2E2745A7-1596-1FA2-F6B7-622FCED4AFEA}"/>
              </a:ext>
            </a:extLst>
          </p:cNvPr>
          <p:cNvSpPr txBox="1">
            <a:spLocks/>
          </p:cNvSpPr>
          <p:nvPr/>
        </p:nvSpPr>
        <p:spPr>
          <a:xfrm>
            <a:off x="422030" y="5167312"/>
            <a:ext cx="1093177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Market Impact of Window-Based Product Usage: </a:t>
            </a: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4.4 Million Potential, with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235,000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pcs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Annual Sales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at 10% Market Share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five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years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possible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8443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005E5-C5DE-461E-A6BD-FC203E30D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Market </a:t>
            </a:r>
            <a:r>
              <a:rPr lang="de-CH" dirty="0" err="1"/>
              <a:t>Switzerland</a:t>
            </a:r>
            <a:endParaRPr lang="en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F44D1A-8156-FE44-272A-BDF00A4691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de-CH" dirty="0"/>
              <a:t>Total Population			-	8 Mio.</a:t>
            </a:r>
          </a:p>
          <a:p>
            <a:r>
              <a:rPr lang="de-CH" dirty="0"/>
              <a:t>Total </a:t>
            </a:r>
            <a:r>
              <a:rPr lang="de-CH" dirty="0" err="1"/>
              <a:t>Bedrooms</a:t>
            </a:r>
            <a:r>
              <a:rPr lang="de-CH" dirty="0"/>
              <a:t>			-	4 Mio.</a:t>
            </a:r>
          </a:p>
          <a:p>
            <a:r>
              <a:rPr lang="de-CH" dirty="0"/>
              <a:t>Target Market 10%		-	400’000</a:t>
            </a:r>
          </a:p>
          <a:p>
            <a:pPr marL="0" indent="0">
              <a:buNone/>
            </a:pPr>
            <a:endParaRPr lang="de-CH" dirty="0"/>
          </a:p>
          <a:p>
            <a:r>
              <a:rPr lang="de-CH" dirty="0" err="1"/>
              <a:t>Product</a:t>
            </a:r>
            <a:r>
              <a:rPr lang="de-CH" dirty="0"/>
              <a:t> Price			-	500 CHF</a:t>
            </a:r>
          </a:p>
          <a:p>
            <a:r>
              <a:rPr lang="de-CH" dirty="0"/>
              <a:t>Total Market			-	2 Mrd. CHF</a:t>
            </a:r>
          </a:p>
          <a:p>
            <a:r>
              <a:rPr lang="de-CH" dirty="0"/>
              <a:t>Target Market			-	200 Mio. CHF</a:t>
            </a:r>
          </a:p>
          <a:p>
            <a:r>
              <a:rPr lang="de-CH" dirty="0" err="1"/>
              <a:t>Accessible</a:t>
            </a:r>
            <a:r>
              <a:rPr lang="de-CH" dirty="0"/>
              <a:t> Market (5J)		-	10 Mio. CHF (5% vom Zielmarkt)</a:t>
            </a:r>
          </a:p>
          <a:p>
            <a:r>
              <a:rPr lang="de-CH" dirty="0"/>
              <a:t>Annual Goal			-	400’000 CHF</a:t>
            </a:r>
          </a:p>
          <a:p>
            <a:pPr lvl="1"/>
            <a:endParaRPr lang="de-CH" dirty="0"/>
          </a:p>
          <a:p>
            <a:pPr lvl="1"/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17180654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730</Words>
  <Application>Microsoft Office PowerPoint</Application>
  <PresentationFormat>Widescreen</PresentationFormat>
  <Paragraphs>146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Aptos</vt:lpstr>
      <vt:lpstr>Aptos Display</vt:lpstr>
      <vt:lpstr>Arial</vt:lpstr>
      <vt:lpstr>Calibri</vt:lpstr>
      <vt:lpstr>Office Theme</vt:lpstr>
      <vt:lpstr>PowerPoint Presentation</vt:lpstr>
      <vt:lpstr>Introduction</vt:lpstr>
      <vt:lpstr>Problems</vt:lpstr>
      <vt:lpstr>PowerPoint Presentation</vt:lpstr>
      <vt:lpstr>Solution</vt:lpstr>
      <vt:lpstr>Basic Features</vt:lpstr>
      <vt:lpstr>Extensions</vt:lpstr>
      <vt:lpstr>Switzerland has over 4.7 million housing units as of 2022, and most of these were built before the year 2000.</vt:lpstr>
      <vt:lpstr>Market Switzerland</vt:lpstr>
      <vt:lpstr>PowerPoint Presentation</vt:lpstr>
      <vt:lpstr>PowerPoint Presentation</vt:lpstr>
      <vt:lpstr>PowerPoint Presentation</vt:lpstr>
      <vt:lpstr>FFF – Schweizerischen Fachverband Fenster- und Fassadenbranche (171 members)</vt:lpstr>
      <vt:lpstr>Businessmodel</vt:lpstr>
      <vt:lpstr>Investment Needs</vt:lpstr>
      <vt:lpstr>Schlusswort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Nijo Scheibner</dc:creator>
  <cp:lastModifiedBy>Nijo Scheibner</cp:lastModifiedBy>
  <cp:revision>1</cp:revision>
  <dcterms:created xsi:type="dcterms:W3CDTF">2024-06-08T15:30:57Z</dcterms:created>
  <dcterms:modified xsi:type="dcterms:W3CDTF">2024-06-15T15:42:13Z</dcterms:modified>
</cp:coreProperties>
</file>